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7" r:id="rId3"/>
    <p:sldId id="257" r:id="rId4"/>
    <p:sldId id="258" r:id="rId5"/>
    <p:sldId id="304" r:id="rId6"/>
    <p:sldId id="305" r:id="rId7"/>
    <p:sldId id="306" r:id="rId8"/>
    <p:sldId id="259" r:id="rId9"/>
    <p:sldId id="274" r:id="rId10"/>
    <p:sldId id="276" r:id="rId11"/>
    <p:sldId id="270" r:id="rId12"/>
    <p:sldId id="275" r:id="rId13"/>
    <p:sldId id="277" r:id="rId14"/>
    <p:sldId id="278" r:id="rId15"/>
    <p:sldId id="271" r:id="rId16"/>
    <p:sldId id="279" r:id="rId17"/>
    <p:sldId id="280" r:id="rId18"/>
    <p:sldId id="281" r:id="rId19"/>
    <p:sldId id="273" r:id="rId20"/>
    <p:sldId id="282" r:id="rId21"/>
    <p:sldId id="283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44"/>
    <a:srgbClr val="E73243"/>
    <a:srgbClr val="0076BC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1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5" Type="http://schemas.microsoft.com/office/2011/relationships/chartColorStyle" Target="colors1.xml"/><Relationship Id="rId4" Type="http://schemas.microsoft.com/office/2011/relationships/chartStyle" Target="style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</c:dPt>
          <c:dLbls>
            <c:delete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-27"/>
        <c:axId val="1616531232"/>
        <c:axId val="1616543200"/>
      </c:barChart>
      <c:catAx>
        <c:axId val="161653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1616543200"/>
        <c:crosses val="autoZero"/>
        <c:auto val="1"/>
        <c:lblAlgn val="ctr"/>
        <c:lblOffset val="100"/>
        <c:noMultiLvlLbl val="0"/>
      </c:catAx>
      <c:valAx>
        <c:axId val="1616543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GB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161653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GB" sz="1600">
          <a:solidFill>
            <a:schemeClr val="bg1"/>
          </a:solidFill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列1</c:v>
                </c:pt>
              </c:strCache>
            </c:strRef>
          </c:tx>
          <c:spPr>
            <a:ln w="28575" cap="rnd">
              <a:solidFill>
                <a:srgbClr val="0076BC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28575">
                <a:solidFill>
                  <a:srgbClr val="0076B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elete val="1"/>
          </c:dLbls>
          <c:cat>
            <c:numRef>
              <c:f>Sheet1!$A$3:$A$14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2.5</c:v>
                </c:pt>
                <c:pt idx="1">
                  <c:v>3.6</c:v>
                </c:pt>
                <c:pt idx="2">
                  <c:v>5.8</c:v>
                </c:pt>
                <c:pt idx="3">
                  <c:v>6</c:v>
                </c:pt>
                <c:pt idx="4">
                  <c:v>4.6</c:v>
                </c:pt>
                <c:pt idx="5">
                  <c:v>7</c:v>
                </c:pt>
                <c:pt idx="6">
                  <c:v>5.5</c:v>
                </c:pt>
                <c:pt idx="7">
                  <c:v>3.5</c:v>
                </c:pt>
                <c:pt idx="8">
                  <c:v>5.6</c:v>
                </c:pt>
                <c:pt idx="9">
                  <c:v>3.2</c:v>
                </c:pt>
                <c:pt idx="10">
                  <c:v>2.5</c:v>
                </c:pt>
                <c:pt idx="11">
                  <c:v>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列2</c:v>
                </c:pt>
              </c:strCache>
            </c:strRef>
          </c:tx>
          <c:spPr>
            <a:ln w="28575" cap="rnd">
              <a:solidFill>
                <a:srgbClr val="E73243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bg1"/>
              </a:solidFill>
              <a:ln w="9525">
                <a:solidFill>
                  <a:srgbClr val="E73243"/>
                </a:solidFill>
              </a:ln>
              <a:effectLst/>
            </c:spPr>
          </c:marker>
          <c:dLbls>
            <c:delete val="1"/>
          </c:dLbls>
          <c:cat>
            <c:numRef>
              <c:f>Sheet1!$A$3:$A$14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Sheet1!$C$3:$C$14</c:f>
              <c:numCache>
                <c:formatCode>General</c:formatCode>
                <c:ptCount val="12"/>
                <c:pt idx="0">
                  <c:v>3.4</c:v>
                </c:pt>
                <c:pt idx="1">
                  <c:v>5.1</c:v>
                </c:pt>
                <c:pt idx="2">
                  <c:v>2.3</c:v>
                </c:pt>
                <c:pt idx="3">
                  <c:v>4.6</c:v>
                </c:pt>
                <c:pt idx="4">
                  <c:v>6.1</c:v>
                </c:pt>
                <c:pt idx="5">
                  <c:v>2.8</c:v>
                </c:pt>
                <c:pt idx="6">
                  <c:v>4.3</c:v>
                </c:pt>
                <c:pt idx="7">
                  <c:v>6.5</c:v>
                </c:pt>
                <c:pt idx="8">
                  <c:v>7.2</c:v>
                </c:pt>
                <c:pt idx="9">
                  <c:v>1.8</c:v>
                </c:pt>
                <c:pt idx="10">
                  <c:v>5.6</c:v>
                </c:pt>
                <c:pt idx="11">
                  <c:v>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1"/>
        <c:axId val="322718400"/>
        <c:axId val="322718008"/>
      </c:lineChart>
      <c:catAx>
        <c:axId val="32271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322718008"/>
        <c:crosses val="autoZero"/>
        <c:auto val="1"/>
        <c:lblAlgn val="ctr"/>
        <c:lblOffset val="100"/>
        <c:tickLblSkip val="2"/>
        <c:noMultiLvlLbl val="0"/>
      </c:catAx>
      <c:valAx>
        <c:axId val="322718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GB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32271840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GB">
          <a:solidFill>
            <a:schemeClr val="bg1"/>
          </a:solidFill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1969477" y="2567354"/>
            <a:ext cx="4290646" cy="4290646"/>
          </a:xfrm>
          <a:prstGeom prst="ellips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等腰三角形 6"/>
          <p:cNvSpPr/>
          <p:nvPr/>
        </p:nvSpPr>
        <p:spPr>
          <a:xfrm flipV="1">
            <a:off x="6662057" y="0"/>
            <a:ext cx="4494667" cy="1509486"/>
          </a:xfrm>
          <a:prstGeom prst="triangl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等腰三角形 7"/>
          <p:cNvSpPr/>
          <p:nvPr/>
        </p:nvSpPr>
        <p:spPr>
          <a:xfrm rot="18288241">
            <a:off x="10143663" y="4565387"/>
            <a:ext cx="2603600" cy="3128206"/>
          </a:xfrm>
          <a:prstGeom prst="triangle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78262" y="2690175"/>
            <a:ext cx="9035476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KEWIRAUSAHAAN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平行四边形 1"/>
          <p:cNvSpPr/>
          <p:nvPr/>
        </p:nvSpPr>
        <p:spPr>
          <a:xfrm rot="7386231">
            <a:off x="6504100" y="-636293"/>
            <a:ext cx="574978" cy="2782072"/>
          </a:xfrm>
          <a:custGeom>
            <a:avLst/>
            <a:gdLst>
              <a:gd name="connsiteX0" fmla="*/ 0 w 769031"/>
              <a:gd name="connsiteY0" fmla="*/ 2328863 h 2328863"/>
              <a:gd name="connsiteX1" fmla="*/ 192258 w 769031"/>
              <a:gd name="connsiteY1" fmla="*/ 0 h 2328863"/>
              <a:gd name="connsiteX2" fmla="*/ 769031 w 769031"/>
              <a:gd name="connsiteY2" fmla="*/ 0 h 2328863"/>
              <a:gd name="connsiteX3" fmla="*/ 576773 w 769031"/>
              <a:gd name="connsiteY3" fmla="*/ 2328863 h 2328863"/>
              <a:gd name="connsiteX4" fmla="*/ 0 w 769031"/>
              <a:gd name="connsiteY4" fmla="*/ 2328863 h 2328863"/>
              <a:gd name="connsiteX0-1" fmla="*/ 0 w 806286"/>
              <a:gd name="connsiteY0-2" fmla="*/ 2782072 h 2782072"/>
              <a:gd name="connsiteX1-3" fmla="*/ 229513 w 806286"/>
              <a:gd name="connsiteY1-4" fmla="*/ 0 h 2782072"/>
              <a:gd name="connsiteX2-5" fmla="*/ 806286 w 806286"/>
              <a:gd name="connsiteY2-6" fmla="*/ 0 h 2782072"/>
              <a:gd name="connsiteX3-7" fmla="*/ 614028 w 806286"/>
              <a:gd name="connsiteY3-8" fmla="*/ 2328863 h 2782072"/>
              <a:gd name="connsiteX4-9" fmla="*/ 0 w 806286"/>
              <a:gd name="connsiteY4-10" fmla="*/ 2782072 h 2782072"/>
              <a:gd name="connsiteX0-11" fmla="*/ 0 w 806286"/>
              <a:gd name="connsiteY0-12" fmla="*/ 2782072 h 2782072"/>
              <a:gd name="connsiteX1-13" fmla="*/ 229760 w 806286"/>
              <a:gd name="connsiteY1-14" fmla="*/ 386027 h 2782072"/>
              <a:gd name="connsiteX2-15" fmla="*/ 806286 w 806286"/>
              <a:gd name="connsiteY2-16" fmla="*/ 0 h 2782072"/>
              <a:gd name="connsiteX3-17" fmla="*/ 614028 w 806286"/>
              <a:gd name="connsiteY3-18" fmla="*/ 2328863 h 2782072"/>
              <a:gd name="connsiteX4-19" fmla="*/ 0 w 806286"/>
              <a:gd name="connsiteY4-20" fmla="*/ 2782072 h 27820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6286" h="2782072">
                <a:moveTo>
                  <a:pt x="0" y="2782072"/>
                </a:moveTo>
                <a:lnTo>
                  <a:pt x="229760" y="386027"/>
                </a:lnTo>
                <a:lnTo>
                  <a:pt x="806286" y="0"/>
                </a:lnTo>
                <a:lnTo>
                  <a:pt x="614028" y="2328863"/>
                </a:lnTo>
                <a:lnTo>
                  <a:pt x="0" y="2782072"/>
                </a:lnTo>
                <a:close/>
              </a:path>
            </a:pathLst>
          </a:cu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25850" y="3669495"/>
            <a:ext cx="6140299" cy="769441"/>
            <a:chOff x="2779965" y="3856584"/>
            <a:chExt cx="6632070" cy="500062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779965" y="3856584"/>
              <a:ext cx="6632070" cy="0"/>
            </a:xfrm>
            <a:prstGeom prst="line">
              <a:avLst/>
            </a:prstGeom>
            <a:ln>
              <a:solidFill>
                <a:schemeClr val="bg1">
                  <a:alpha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779965" y="4356646"/>
              <a:ext cx="6632070" cy="0"/>
            </a:xfrm>
            <a:prstGeom prst="line">
              <a:avLst/>
            </a:prstGeom>
            <a:ln>
              <a:solidFill>
                <a:schemeClr val="bg1">
                  <a:alpha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3025850" y="3862774"/>
            <a:ext cx="6128171" cy="383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900" dirty="0">
                <a:solidFill>
                  <a:schemeClr val="bg1"/>
                </a:solidFill>
                <a:cs typeface="+mn-ea"/>
                <a:sym typeface="+mn-lt"/>
              </a:rPr>
              <a:t>Didiek Hardiyanto Soegiantoro, S.Si., M.Th., M.Si., Apt.</a:t>
            </a:r>
            <a:endParaRPr lang="en-US" altLang="zh-CN" sz="1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任意多边形: 形状 18"/>
          <p:cNvSpPr/>
          <p:nvPr/>
        </p:nvSpPr>
        <p:spPr>
          <a:xfrm>
            <a:off x="5191456" y="4851856"/>
            <a:ext cx="1809089" cy="492120"/>
          </a:xfrm>
          <a:custGeom>
            <a:avLst/>
            <a:gdLst>
              <a:gd name="connsiteX0" fmla="*/ 237444 w 1809089"/>
              <a:gd name="connsiteY0" fmla="*/ 6350 h 492120"/>
              <a:gd name="connsiteX1" fmla="*/ 237444 w 1809089"/>
              <a:gd name="connsiteY1" fmla="*/ 492120 h 492120"/>
              <a:gd name="connsiteX2" fmla="*/ 0 w 1809089"/>
              <a:gd name="connsiteY2" fmla="*/ 249235 h 492120"/>
              <a:gd name="connsiteX3" fmla="*/ 1571645 w 1809089"/>
              <a:gd name="connsiteY3" fmla="*/ 0 h 492120"/>
              <a:gd name="connsiteX4" fmla="*/ 1809089 w 1809089"/>
              <a:gd name="connsiteY4" fmla="*/ 242885 h 492120"/>
              <a:gd name="connsiteX5" fmla="*/ 1571645 w 1809089"/>
              <a:gd name="connsiteY5" fmla="*/ 485770 h 492120"/>
              <a:gd name="connsiteX6" fmla="*/ 1571645 w 1809089"/>
              <a:gd name="connsiteY6" fmla="*/ 491550 h 492120"/>
              <a:gd name="connsiteX7" fmla="*/ 238826 w 1809089"/>
              <a:gd name="connsiteY7" fmla="*/ 491550 h 492120"/>
              <a:gd name="connsiteX8" fmla="*/ 238826 w 1809089"/>
              <a:gd name="connsiteY8" fmla="*/ 5776 h 492120"/>
              <a:gd name="connsiteX9" fmla="*/ 1571645 w 1809089"/>
              <a:gd name="connsiteY9" fmla="*/ 5776 h 49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9089" h="492120">
                <a:moveTo>
                  <a:pt x="237444" y="6350"/>
                </a:moveTo>
                <a:lnTo>
                  <a:pt x="237444" y="492120"/>
                </a:lnTo>
                <a:lnTo>
                  <a:pt x="0" y="249235"/>
                </a:lnTo>
                <a:close/>
                <a:moveTo>
                  <a:pt x="1571645" y="0"/>
                </a:moveTo>
                <a:lnTo>
                  <a:pt x="1809089" y="242885"/>
                </a:lnTo>
                <a:lnTo>
                  <a:pt x="1571645" y="485770"/>
                </a:lnTo>
                <a:lnTo>
                  <a:pt x="1571645" y="491550"/>
                </a:lnTo>
                <a:lnTo>
                  <a:pt x="238826" y="491550"/>
                </a:lnTo>
                <a:lnTo>
                  <a:pt x="238826" y="5776"/>
                </a:lnTo>
                <a:lnTo>
                  <a:pt x="1571645" y="5776"/>
                </a:lnTo>
                <a:close/>
              </a:path>
            </a:pathLst>
          </a:cu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2020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18128933" flipH="1">
            <a:off x="604341" y="-777131"/>
            <a:ext cx="9367969" cy="10255857"/>
          </a:xfrm>
          <a:prstGeom prst="triangl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flipV="1">
            <a:off x="7662546" y="0"/>
            <a:ext cx="4494667" cy="1509486"/>
          </a:xfrm>
          <a:prstGeom prst="triangl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2183008" y="4350797"/>
            <a:ext cx="4290646" cy="4290646"/>
          </a:xfrm>
          <a:prstGeom prst="ellipse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等腰三角形 5"/>
          <p:cNvSpPr/>
          <p:nvPr/>
        </p:nvSpPr>
        <p:spPr>
          <a:xfrm rot="13926853" flipH="1">
            <a:off x="3481612" y="584709"/>
            <a:ext cx="4513190" cy="568858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30261" y="2188826"/>
            <a:ext cx="3371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>
                <a:solidFill>
                  <a:srgbClr val="0076BC"/>
                </a:solidFill>
                <a:cs typeface="+mn-ea"/>
                <a:sym typeface="+mn-lt"/>
              </a:rPr>
              <a:t>02</a:t>
            </a:r>
            <a:endParaRPr lang="zh-CN" altLang="en-US" sz="8800" b="1">
              <a:solidFill>
                <a:srgbClr val="0076BC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67454" y="5606578"/>
            <a:ext cx="5897463" cy="54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382357" y="5518265"/>
            <a:ext cx="6676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715534" y="4776450"/>
            <a:ext cx="4001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  HERE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-3646119" y="4358054"/>
            <a:ext cx="4290646" cy="4290646"/>
          </a:xfrm>
          <a:prstGeom prst="ellips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flipV="1">
            <a:off x="9198129" y="-952500"/>
            <a:ext cx="4494667" cy="1509486"/>
          </a:xfrm>
          <a:prstGeom prst="triangl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rot="18288241">
            <a:off x="11115213" y="5708387"/>
            <a:ext cx="2603600" cy="3128206"/>
          </a:xfrm>
          <a:prstGeom prst="triangle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1000116" y="1905588"/>
          <a:ext cx="4646403" cy="4229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" name="等腰三角形 8"/>
          <p:cNvSpPr/>
          <p:nvPr/>
        </p:nvSpPr>
        <p:spPr>
          <a:xfrm>
            <a:off x="-1393371" y="1611086"/>
            <a:ext cx="478971" cy="2017485"/>
          </a:xfrm>
          <a:prstGeom prst="triangl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>
            <a:off x="-798297" y="1611086"/>
            <a:ext cx="478971" cy="2017485"/>
          </a:xfrm>
          <a:prstGeom prst="triangl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36942" y="1994003"/>
            <a:ext cx="5400315" cy="3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790833" y="2361025"/>
            <a:ext cx="1480457" cy="1480457"/>
          </a:xfrm>
          <a:prstGeom prst="ellips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01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239316" y="2361025"/>
            <a:ext cx="1480457" cy="1480457"/>
          </a:xfrm>
          <a:prstGeom prst="ellips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02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336703" y="4564376"/>
            <a:ext cx="2388715" cy="985936"/>
            <a:chOff x="6902449" y="4873555"/>
            <a:chExt cx="2388715" cy="985936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7908242" y="4873555"/>
              <a:ext cx="449943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6902449" y="5040036"/>
              <a:ext cx="2388715" cy="819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This PPT template for the rice husk designer pencil demo works, focusing on the </a:t>
              </a:r>
              <a:r>
                <a:rPr lang="en-US" altLang="zh-CN" sz="10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production of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748781" y="4564376"/>
            <a:ext cx="2388715" cy="985936"/>
            <a:chOff x="6902449" y="4873555"/>
            <a:chExt cx="2388715" cy="985936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7908242" y="4873555"/>
              <a:ext cx="449943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6902449" y="5040036"/>
              <a:ext cx="2388715" cy="819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This PPT template for the rice husk designer pencil demo works, focusing on the </a:t>
              </a:r>
              <a:r>
                <a:rPr lang="en-US" altLang="zh-CN" sz="10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production of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4095349" y="389395"/>
            <a:ext cx="4001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  HERE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740941" y="1011677"/>
            <a:ext cx="7101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451060" y="4050015"/>
            <a:ext cx="2295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002744"/>
                </a:solidFill>
                <a:cs typeface="+mn-ea"/>
                <a:sym typeface="+mn-lt"/>
              </a:rPr>
              <a:t>Add Your  Title</a:t>
            </a:r>
            <a:endParaRPr lang="zh-CN" altLang="en-US" sz="2000" dirty="0">
              <a:solidFill>
                <a:srgbClr val="002744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880444" y="4050015"/>
            <a:ext cx="2295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002744"/>
                </a:solidFill>
                <a:cs typeface="+mn-ea"/>
                <a:sym typeface="+mn-lt"/>
              </a:rPr>
              <a:t>Add Your  Title</a:t>
            </a:r>
            <a:endParaRPr lang="zh-CN" altLang="en-US" sz="2000" dirty="0">
              <a:solidFill>
                <a:srgbClr val="00274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-3646119" y="4358054"/>
            <a:ext cx="4290646" cy="4290646"/>
          </a:xfrm>
          <a:prstGeom prst="ellips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flipV="1">
            <a:off x="9198129" y="-952500"/>
            <a:ext cx="4494667" cy="1509486"/>
          </a:xfrm>
          <a:prstGeom prst="triangl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rot="18288241">
            <a:off x="11115213" y="5708387"/>
            <a:ext cx="2603600" cy="3128206"/>
          </a:xfrm>
          <a:prstGeom prst="triangle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1117111" y="1335905"/>
          <a:ext cx="9957779" cy="272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矩形 10"/>
          <p:cNvSpPr/>
          <p:nvPr/>
        </p:nvSpPr>
        <p:spPr>
          <a:xfrm>
            <a:off x="1194177" y="4883995"/>
            <a:ext cx="10068907" cy="305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content of the text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and briefly explain your point of view Click here to add content of the text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and briefly explain your point of view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94177" y="5801208"/>
            <a:ext cx="10068907" cy="305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95349" y="389395"/>
            <a:ext cx="4001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  HERE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40941" y="1011677"/>
            <a:ext cx="7101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065230" y="4388809"/>
            <a:ext cx="2706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65230" y="5361794"/>
            <a:ext cx="2706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2651" y="0"/>
            <a:ext cx="12192000" cy="6858000"/>
          </a:xfrm>
          <a:prstGeom prst="rect">
            <a:avLst/>
          </a:prstGeom>
          <a:solidFill>
            <a:srgbClr val="00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-3646119" y="4358054"/>
            <a:ext cx="4290646" cy="4290646"/>
          </a:xfrm>
          <a:prstGeom prst="ellips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flipV="1">
            <a:off x="9198129" y="-952500"/>
            <a:ext cx="4494667" cy="1509486"/>
          </a:xfrm>
          <a:prstGeom prst="triangl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rot="18288241">
            <a:off x="11115213" y="5708387"/>
            <a:ext cx="2603600" cy="3128206"/>
          </a:xfrm>
          <a:prstGeom prst="triangle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810592" y="2133600"/>
            <a:ext cx="1828800" cy="1828800"/>
          </a:xfrm>
          <a:prstGeom prst="ellipse">
            <a:avLst/>
          </a:prstGeom>
          <a:noFill/>
          <a:ln w="28575">
            <a:solidFill>
              <a:srgbClr val="E73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265"/>
          <p:cNvSpPr>
            <a:spLocks noEditPoints="1"/>
          </p:cNvSpPr>
          <p:nvPr/>
        </p:nvSpPr>
        <p:spPr bwMode="auto">
          <a:xfrm>
            <a:off x="4480448" y="2788172"/>
            <a:ext cx="489088" cy="519657"/>
          </a:xfrm>
          <a:custGeom>
            <a:avLst/>
            <a:gdLst>
              <a:gd name="T0" fmla="*/ 140 w 172"/>
              <a:gd name="T1" fmla="*/ 120 h 184"/>
              <a:gd name="T2" fmla="*/ 163 w 172"/>
              <a:gd name="T3" fmla="*/ 129 h 184"/>
              <a:gd name="T4" fmla="*/ 163 w 172"/>
              <a:gd name="T5" fmla="*/ 129 h 184"/>
              <a:gd name="T6" fmla="*/ 172 w 172"/>
              <a:gd name="T7" fmla="*/ 152 h 184"/>
              <a:gd name="T8" fmla="*/ 140 w 172"/>
              <a:gd name="T9" fmla="*/ 184 h 184"/>
              <a:gd name="T10" fmla="*/ 108 w 172"/>
              <a:gd name="T11" fmla="*/ 152 h 184"/>
              <a:gd name="T12" fmla="*/ 110 w 172"/>
              <a:gd name="T13" fmla="*/ 141 h 184"/>
              <a:gd name="T14" fmla="*/ 76 w 172"/>
              <a:gd name="T15" fmla="*/ 121 h 184"/>
              <a:gd name="T16" fmla="*/ 74 w 172"/>
              <a:gd name="T17" fmla="*/ 123 h 184"/>
              <a:gd name="T18" fmla="*/ 74 w 172"/>
              <a:gd name="T19" fmla="*/ 123 h 184"/>
              <a:gd name="T20" fmla="*/ 44 w 172"/>
              <a:gd name="T21" fmla="*/ 135 h 184"/>
              <a:gd name="T22" fmla="*/ 0 w 172"/>
              <a:gd name="T23" fmla="*/ 92 h 184"/>
              <a:gd name="T24" fmla="*/ 44 w 172"/>
              <a:gd name="T25" fmla="*/ 48 h 184"/>
              <a:gd name="T26" fmla="*/ 74 w 172"/>
              <a:gd name="T27" fmla="*/ 61 h 184"/>
              <a:gd name="T28" fmla="*/ 74 w 172"/>
              <a:gd name="T29" fmla="*/ 61 h 184"/>
              <a:gd name="T30" fmla="*/ 74 w 172"/>
              <a:gd name="T31" fmla="*/ 61 h 184"/>
              <a:gd name="T32" fmla="*/ 76 w 172"/>
              <a:gd name="T33" fmla="*/ 63 h 184"/>
              <a:gd name="T34" fmla="*/ 110 w 172"/>
              <a:gd name="T35" fmla="*/ 42 h 184"/>
              <a:gd name="T36" fmla="*/ 108 w 172"/>
              <a:gd name="T37" fmla="*/ 32 h 184"/>
              <a:gd name="T38" fmla="*/ 140 w 172"/>
              <a:gd name="T39" fmla="*/ 0 h 184"/>
              <a:gd name="T40" fmla="*/ 172 w 172"/>
              <a:gd name="T41" fmla="*/ 32 h 184"/>
              <a:gd name="T42" fmla="*/ 140 w 172"/>
              <a:gd name="T43" fmla="*/ 64 h 184"/>
              <a:gd name="T44" fmla="*/ 118 w 172"/>
              <a:gd name="T45" fmla="*/ 55 h 184"/>
              <a:gd name="T46" fmla="*/ 117 w 172"/>
              <a:gd name="T47" fmla="*/ 54 h 184"/>
              <a:gd name="T48" fmla="*/ 84 w 172"/>
              <a:gd name="T49" fmla="*/ 75 h 184"/>
              <a:gd name="T50" fmla="*/ 87 w 172"/>
              <a:gd name="T51" fmla="*/ 92 h 184"/>
              <a:gd name="T52" fmla="*/ 84 w 172"/>
              <a:gd name="T53" fmla="*/ 109 h 184"/>
              <a:gd name="T54" fmla="*/ 117 w 172"/>
              <a:gd name="T55" fmla="*/ 129 h 184"/>
              <a:gd name="T56" fmla="*/ 118 w 172"/>
              <a:gd name="T57" fmla="*/ 129 h 184"/>
              <a:gd name="T58" fmla="*/ 118 w 172"/>
              <a:gd name="T59" fmla="*/ 129 h 184"/>
              <a:gd name="T60" fmla="*/ 118 w 172"/>
              <a:gd name="T61" fmla="*/ 129 h 184"/>
              <a:gd name="T62" fmla="*/ 140 w 172"/>
              <a:gd name="T63" fmla="*/ 120 h 184"/>
              <a:gd name="T64" fmla="*/ 153 w 172"/>
              <a:gd name="T65" fmla="*/ 139 h 184"/>
              <a:gd name="T66" fmla="*/ 153 w 172"/>
              <a:gd name="T67" fmla="*/ 139 h 184"/>
              <a:gd name="T68" fmla="*/ 140 w 172"/>
              <a:gd name="T69" fmla="*/ 134 h 184"/>
              <a:gd name="T70" fmla="*/ 128 w 172"/>
              <a:gd name="T71" fmla="*/ 139 h 184"/>
              <a:gd name="T72" fmla="*/ 128 w 172"/>
              <a:gd name="T73" fmla="*/ 139 h 184"/>
              <a:gd name="T74" fmla="*/ 122 w 172"/>
              <a:gd name="T75" fmla="*/ 152 h 184"/>
              <a:gd name="T76" fmla="*/ 140 w 172"/>
              <a:gd name="T77" fmla="*/ 169 h 184"/>
              <a:gd name="T78" fmla="*/ 158 w 172"/>
              <a:gd name="T79" fmla="*/ 152 h 184"/>
              <a:gd name="T80" fmla="*/ 153 w 172"/>
              <a:gd name="T81" fmla="*/ 139 h 184"/>
              <a:gd name="T82" fmla="*/ 153 w 172"/>
              <a:gd name="T83" fmla="*/ 139 h 184"/>
              <a:gd name="T84" fmla="*/ 64 w 172"/>
              <a:gd name="T85" fmla="*/ 71 h 184"/>
              <a:gd name="T86" fmla="*/ 64 w 172"/>
              <a:gd name="T87" fmla="*/ 71 h 184"/>
              <a:gd name="T88" fmla="*/ 44 w 172"/>
              <a:gd name="T89" fmla="*/ 62 h 184"/>
              <a:gd name="T90" fmla="*/ 14 w 172"/>
              <a:gd name="T91" fmla="*/ 92 h 184"/>
              <a:gd name="T92" fmla="*/ 44 w 172"/>
              <a:gd name="T93" fmla="*/ 121 h 184"/>
              <a:gd name="T94" fmla="*/ 64 w 172"/>
              <a:gd name="T95" fmla="*/ 113 h 184"/>
              <a:gd name="T96" fmla="*/ 64 w 172"/>
              <a:gd name="T97" fmla="*/ 113 h 184"/>
              <a:gd name="T98" fmla="*/ 73 w 172"/>
              <a:gd name="T99" fmla="*/ 92 h 184"/>
              <a:gd name="T100" fmla="*/ 64 w 172"/>
              <a:gd name="T101" fmla="*/ 71 h 184"/>
              <a:gd name="T102" fmla="*/ 64 w 172"/>
              <a:gd name="T103" fmla="*/ 71 h 184"/>
              <a:gd name="T104" fmla="*/ 140 w 172"/>
              <a:gd name="T105" fmla="*/ 14 h 184"/>
              <a:gd name="T106" fmla="*/ 140 w 172"/>
              <a:gd name="T107" fmla="*/ 14 h 184"/>
              <a:gd name="T108" fmla="*/ 122 w 172"/>
              <a:gd name="T109" fmla="*/ 32 h 184"/>
              <a:gd name="T110" fmla="*/ 125 w 172"/>
              <a:gd name="T111" fmla="*/ 41 h 184"/>
              <a:gd name="T112" fmla="*/ 125 w 172"/>
              <a:gd name="T113" fmla="*/ 42 h 184"/>
              <a:gd name="T114" fmla="*/ 127 w 172"/>
              <a:gd name="T115" fmla="*/ 44 h 184"/>
              <a:gd name="T116" fmla="*/ 128 w 172"/>
              <a:gd name="T117" fmla="*/ 45 h 184"/>
              <a:gd name="T118" fmla="*/ 140 w 172"/>
              <a:gd name="T119" fmla="*/ 50 h 184"/>
              <a:gd name="T120" fmla="*/ 158 w 172"/>
              <a:gd name="T121" fmla="*/ 32 h 184"/>
              <a:gd name="T122" fmla="*/ 140 w 172"/>
              <a:gd name="T123" fmla="*/ 1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2" h="184">
                <a:moveTo>
                  <a:pt x="140" y="120"/>
                </a:moveTo>
                <a:cubicBezTo>
                  <a:pt x="149" y="120"/>
                  <a:pt x="157" y="123"/>
                  <a:pt x="163" y="129"/>
                </a:cubicBezTo>
                <a:cubicBezTo>
                  <a:pt x="163" y="129"/>
                  <a:pt x="163" y="129"/>
                  <a:pt x="163" y="129"/>
                </a:cubicBezTo>
                <a:cubicBezTo>
                  <a:pt x="168" y="135"/>
                  <a:pt x="172" y="143"/>
                  <a:pt x="172" y="152"/>
                </a:cubicBezTo>
                <a:cubicBezTo>
                  <a:pt x="172" y="169"/>
                  <a:pt x="158" y="184"/>
                  <a:pt x="140" y="184"/>
                </a:cubicBezTo>
                <a:cubicBezTo>
                  <a:pt x="123" y="184"/>
                  <a:pt x="108" y="169"/>
                  <a:pt x="108" y="152"/>
                </a:cubicBezTo>
                <a:cubicBezTo>
                  <a:pt x="108" y="148"/>
                  <a:pt x="109" y="145"/>
                  <a:pt x="110" y="141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76" y="121"/>
                  <a:pt x="75" y="122"/>
                  <a:pt x="74" y="123"/>
                </a:cubicBezTo>
                <a:cubicBezTo>
                  <a:pt x="74" y="123"/>
                  <a:pt x="74" y="123"/>
                  <a:pt x="74" y="123"/>
                </a:cubicBezTo>
                <a:cubicBezTo>
                  <a:pt x="66" y="131"/>
                  <a:pt x="55" y="135"/>
                  <a:pt x="44" y="135"/>
                </a:cubicBezTo>
                <a:cubicBezTo>
                  <a:pt x="20" y="135"/>
                  <a:pt x="0" y="116"/>
                  <a:pt x="0" y="92"/>
                </a:cubicBezTo>
                <a:cubicBezTo>
                  <a:pt x="0" y="68"/>
                  <a:pt x="20" y="48"/>
                  <a:pt x="44" y="48"/>
                </a:cubicBezTo>
                <a:cubicBezTo>
                  <a:pt x="56" y="48"/>
                  <a:pt x="66" y="53"/>
                  <a:pt x="74" y="61"/>
                </a:cubicBezTo>
                <a:cubicBezTo>
                  <a:pt x="74" y="61"/>
                  <a:pt x="74" y="61"/>
                  <a:pt x="74" y="61"/>
                </a:cubicBezTo>
                <a:cubicBezTo>
                  <a:pt x="74" y="61"/>
                  <a:pt x="74" y="61"/>
                  <a:pt x="74" y="61"/>
                </a:cubicBezTo>
                <a:cubicBezTo>
                  <a:pt x="75" y="62"/>
                  <a:pt x="76" y="62"/>
                  <a:pt x="76" y="63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09" y="39"/>
                  <a:pt x="108" y="36"/>
                  <a:pt x="108" y="32"/>
                </a:cubicBezTo>
                <a:cubicBezTo>
                  <a:pt x="108" y="14"/>
                  <a:pt x="123" y="0"/>
                  <a:pt x="140" y="0"/>
                </a:cubicBezTo>
                <a:cubicBezTo>
                  <a:pt x="158" y="0"/>
                  <a:pt x="172" y="15"/>
                  <a:pt x="172" y="32"/>
                </a:cubicBezTo>
                <a:cubicBezTo>
                  <a:pt x="172" y="50"/>
                  <a:pt x="158" y="64"/>
                  <a:pt x="140" y="64"/>
                </a:cubicBezTo>
                <a:cubicBezTo>
                  <a:pt x="131" y="64"/>
                  <a:pt x="123" y="60"/>
                  <a:pt x="118" y="55"/>
                </a:cubicBezTo>
                <a:cubicBezTo>
                  <a:pt x="117" y="54"/>
                  <a:pt x="117" y="54"/>
                  <a:pt x="117" y="54"/>
                </a:cubicBezTo>
                <a:cubicBezTo>
                  <a:pt x="84" y="75"/>
                  <a:pt x="84" y="75"/>
                  <a:pt x="84" y="75"/>
                </a:cubicBezTo>
                <a:cubicBezTo>
                  <a:pt x="86" y="80"/>
                  <a:pt x="87" y="86"/>
                  <a:pt x="87" y="92"/>
                </a:cubicBezTo>
                <a:cubicBezTo>
                  <a:pt x="87" y="98"/>
                  <a:pt x="86" y="104"/>
                  <a:pt x="84" y="109"/>
                </a:cubicBezTo>
                <a:cubicBezTo>
                  <a:pt x="117" y="129"/>
                  <a:pt x="117" y="129"/>
                  <a:pt x="117" y="129"/>
                </a:cubicBezTo>
                <a:cubicBezTo>
                  <a:pt x="118" y="129"/>
                  <a:pt x="118" y="129"/>
                  <a:pt x="118" y="129"/>
                </a:cubicBezTo>
                <a:cubicBezTo>
                  <a:pt x="118" y="129"/>
                  <a:pt x="118" y="129"/>
                  <a:pt x="118" y="129"/>
                </a:cubicBezTo>
                <a:cubicBezTo>
                  <a:pt x="118" y="129"/>
                  <a:pt x="118" y="129"/>
                  <a:pt x="118" y="129"/>
                </a:cubicBezTo>
                <a:cubicBezTo>
                  <a:pt x="123" y="123"/>
                  <a:pt x="131" y="120"/>
                  <a:pt x="140" y="120"/>
                </a:cubicBezTo>
                <a:close/>
                <a:moveTo>
                  <a:pt x="153" y="139"/>
                </a:moveTo>
                <a:cubicBezTo>
                  <a:pt x="153" y="139"/>
                  <a:pt x="153" y="139"/>
                  <a:pt x="153" y="139"/>
                </a:cubicBezTo>
                <a:cubicBezTo>
                  <a:pt x="150" y="136"/>
                  <a:pt x="145" y="134"/>
                  <a:pt x="140" y="134"/>
                </a:cubicBezTo>
                <a:cubicBezTo>
                  <a:pt x="135" y="134"/>
                  <a:pt x="131" y="136"/>
                  <a:pt x="128" y="139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24" y="142"/>
                  <a:pt x="122" y="147"/>
                  <a:pt x="122" y="152"/>
                </a:cubicBezTo>
                <a:cubicBezTo>
                  <a:pt x="122" y="162"/>
                  <a:pt x="130" y="169"/>
                  <a:pt x="140" y="169"/>
                </a:cubicBezTo>
                <a:cubicBezTo>
                  <a:pt x="150" y="169"/>
                  <a:pt x="158" y="162"/>
                  <a:pt x="158" y="152"/>
                </a:cubicBezTo>
                <a:cubicBezTo>
                  <a:pt x="158" y="147"/>
                  <a:pt x="156" y="142"/>
                  <a:pt x="153" y="139"/>
                </a:cubicBezTo>
                <a:cubicBezTo>
                  <a:pt x="153" y="139"/>
                  <a:pt x="153" y="139"/>
                  <a:pt x="153" y="139"/>
                </a:cubicBezTo>
                <a:close/>
                <a:moveTo>
                  <a:pt x="64" y="71"/>
                </a:moveTo>
                <a:cubicBezTo>
                  <a:pt x="64" y="71"/>
                  <a:pt x="64" y="71"/>
                  <a:pt x="64" y="71"/>
                </a:cubicBezTo>
                <a:cubicBezTo>
                  <a:pt x="59" y="66"/>
                  <a:pt x="52" y="62"/>
                  <a:pt x="44" y="62"/>
                </a:cubicBezTo>
                <a:cubicBezTo>
                  <a:pt x="27" y="62"/>
                  <a:pt x="14" y="76"/>
                  <a:pt x="14" y="92"/>
                </a:cubicBezTo>
                <a:cubicBezTo>
                  <a:pt x="14" y="108"/>
                  <a:pt x="27" y="121"/>
                  <a:pt x="44" y="121"/>
                </a:cubicBezTo>
                <a:cubicBezTo>
                  <a:pt x="52" y="121"/>
                  <a:pt x="59" y="118"/>
                  <a:pt x="64" y="113"/>
                </a:cubicBezTo>
                <a:cubicBezTo>
                  <a:pt x="64" y="113"/>
                  <a:pt x="64" y="113"/>
                  <a:pt x="64" y="113"/>
                </a:cubicBezTo>
                <a:cubicBezTo>
                  <a:pt x="70" y="107"/>
                  <a:pt x="73" y="100"/>
                  <a:pt x="73" y="92"/>
                </a:cubicBezTo>
                <a:cubicBezTo>
                  <a:pt x="73" y="84"/>
                  <a:pt x="70" y="76"/>
                  <a:pt x="64" y="71"/>
                </a:cubicBezTo>
                <a:cubicBezTo>
                  <a:pt x="64" y="71"/>
                  <a:pt x="64" y="71"/>
                  <a:pt x="64" y="71"/>
                </a:cubicBezTo>
                <a:close/>
                <a:moveTo>
                  <a:pt x="140" y="14"/>
                </a:moveTo>
                <a:cubicBezTo>
                  <a:pt x="140" y="14"/>
                  <a:pt x="140" y="14"/>
                  <a:pt x="140" y="14"/>
                </a:cubicBezTo>
                <a:cubicBezTo>
                  <a:pt x="130" y="14"/>
                  <a:pt x="122" y="22"/>
                  <a:pt x="122" y="32"/>
                </a:cubicBezTo>
                <a:cubicBezTo>
                  <a:pt x="122" y="35"/>
                  <a:pt x="123" y="39"/>
                  <a:pt x="125" y="41"/>
                </a:cubicBezTo>
                <a:cubicBezTo>
                  <a:pt x="125" y="42"/>
                  <a:pt x="125" y="42"/>
                  <a:pt x="125" y="42"/>
                </a:cubicBezTo>
                <a:cubicBezTo>
                  <a:pt x="126" y="43"/>
                  <a:pt x="126" y="43"/>
                  <a:pt x="127" y="44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31" y="48"/>
                  <a:pt x="135" y="50"/>
                  <a:pt x="140" y="50"/>
                </a:cubicBezTo>
                <a:cubicBezTo>
                  <a:pt x="150" y="50"/>
                  <a:pt x="158" y="42"/>
                  <a:pt x="158" y="32"/>
                </a:cubicBezTo>
                <a:cubicBezTo>
                  <a:pt x="158" y="22"/>
                  <a:pt x="150" y="14"/>
                  <a:pt x="140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552608" y="2133600"/>
            <a:ext cx="1828800" cy="1828800"/>
          </a:xfrm>
          <a:prstGeom prst="ellipse">
            <a:avLst/>
          </a:prstGeom>
          <a:solidFill>
            <a:srgbClr val="0076BC"/>
          </a:solidFill>
          <a:ln>
            <a:solidFill>
              <a:srgbClr val="007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294"/>
          <p:cNvSpPr>
            <a:spLocks noEditPoints="1"/>
          </p:cNvSpPr>
          <p:nvPr/>
        </p:nvSpPr>
        <p:spPr bwMode="auto">
          <a:xfrm>
            <a:off x="7239658" y="2788172"/>
            <a:ext cx="454701" cy="519657"/>
          </a:xfrm>
          <a:custGeom>
            <a:avLst/>
            <a:gdLst>
              <a:gd name="T0" fmla="*/ 18 w 160"/>
              <a:gd name="T1" fmla="*/ 0 h 184"/>
              <a:gd name="T2" fmla="*/ 102 w 160"/>
              <a:gd name="T3" fmla="*/ 0 h 184"/>
              <a:gd name="T4" fmla="*/ 107 w 160"/>
              <a:gd name="T5" fmla="*/ 2 h 184"/>
              <a:gd name="T6" fmla="*/ 158 w 160"/>
              <a:gd name="T7" fmla="*/ 53 h 184"/>
              <a:gd name="T8" fmla="*/ 160 w 160"/>
              <a:gd name="T9" fmla="*/ 58 h 184"/>
              <a:gd name="T10" fmla="*/ 160 w 160"/>
              <a:gd name="T11" fmla="*/ 58 h 184"/>
              <a:gd name="T12" fmla="*/ 160 w 160"/>
              <a:gd name="T13" fmla="*/ 165 h 184"/>
              <a:gd name="T14" fmla="*/ 155 w 160"/>
              <a:gd name="T15" fmla="*/ 178 h 184"/>
              <a:gd name="T16" fmla="*/ 155 w 160"/>
              <a:gd name="T17" fmla="*/ 178 h 184"/>
              <a:gd name="T18" fmla="*/ 154 w 160"/>
              <a:gd name="T19" fmla="*/ 178 h 184"/>
              <a:gd name="T20" fmla="*/ 141 w 160"/>
              <a:gd name="T21" fmla="*/ 184 h 184"/>
              <a:gd name="T22" fmla="*/ 18 w 160"/>
              <a:gd name="T23" fmla="*/ 184 h 184"/>
              <a:gd name="T24" fmla="*/ 5 w 160"/>
              <a:gd name="T25" fmla="*/ 178 h 184"/>
              <a:gd name="T26" fmla="*/ 5 w 160"/>
              <a:gd name="T27" fmla="*/ 178 h 184"/>
              <a:gd name="T28" fmla="*/ 0 w 160"/>
              <a:gd name="T29" fmla="*/ 165 h 184"/>
              <a:gd name="T30" fmla="*/ 0 w 160"/>
              <a:gd name="T31" fmla="*/ 19 h 184"/>
              <a:gd name="T32" fmla="*/ 5 w 160"/>
              <a:gd name="T33" fmla="*/ 6 h 184"/>
              <a:gd name="T34" fmla="*/ 18 w 160"/>
              <a:gd name="T35" fmla="*/ 0 h 184"/>
              <a:gd name="T36" fmla="*/ 35 w 160"/>
              <a:gd name="T37" fmla="*/ 136 h 184"/>
              <a:gd name="T38" fmla="*/ 35 w 160"/>
              <a:gd name="T39" fmla="*/ 136 h 184"/>
              <a:gd name="T40" fmla="*/ 29 w 160"/>
              <a:gd name="T41" fmla="*/ 136 h 184"/>
              <a:gd name="T42" fmla="*/ 29 w 160"/>
              <a:gd name="T43" fmla="*/ 130 h 184"/>
              <a:gd name="T44" fmla="*/ 65 w 160"/>
              <a:gd name="T45" fmla="*/ 94 h 184"/>
              <a:gd name="T46" fmla="*/ 71 w 160"/>
              <a:gd name="T47" fmla="*/ 94 h 184"/>
              <a:gd name="T48" fmla="*/ 71 w 160"/>
              <a:gd name="T49" fmla="*/ 95 h 184"/>
              <a:gd name="T50" fmla="*/ 92 w 160"/>
              <a:gd name="T51" fmla="*/ 115 h 184"/>
              <a:gd name="T52" fmla="*/ 124 w 160"/>
              <a:gd name="T53" fmla="*/ 83 h 184"/>
              <a:gd name="T54" fmla="*/ 130 w 160"/>
              <a:gd name="T55" fmla="*/ 83 h 184"/>
              <a:gd name="T56" fmla="*/ 130 w 160"/>
              <a:gd name="T57" fmla="*/ 89 h 184"/>
              <a:gd name="T58" fmla="*/ 95 w 160"/>
              <a:gd name="T59" fmla="*/ 124 h 184"/>
              <a:gd name="T60" fmla="*/ 89 w 160"/>
              <a:gd name="T61" fmla="*/ 124 h 184"/>
              <a:gd name="T62" fmla="*/ 89 w 160"/>
              <a:gd name="T63" fmla="*/ 124 h 184"/>
              <a:gd name="T64" fmla="*/ 68 w 160"/>
              <a:gd name="T65" fmla="*/ 103 h 184"/>
              <a:gd name="T66" fmla="*/ 35 w 160"/>
              <a:gd name="T67" fmla="*/ 136 h 184"/>
              <a:gd name="T68" fmla="*/ 146 w 160"/>
              <a:gd name="T69" fmla="*/ 62 h 184"/>
              <a:gd name="T70" fmla="*/ 146 w 160"/>
              <a:gd name="T71" fmla="*/ 62 h 184"/>
              <a:gd name="T72" fmla="*/ 114 w 160"/>
              <a:gd name="T73" fmla="*/ 62 h 184"/>
              <a:gd name="T74" fmla="*/ 103 w 160"/>
              <a:gd name="T75" fmla="*/ 58 h 184"/>
              <a:gd name="T76" fmla="*/ 102 w 160"/>
              <a:gd name="T77" fmla="*/ 57 h 184"/>
              <a:gd name="T78" fmla="*/ 98 w 160"/>
              <a:gd name="T79" fmla="*/ 46 h 184"/>
              <a:gd name="T80" fmla="*/ 98 w 160"/>
              <a:gd name="T81" fmla="*/ 14 h 184"/>
              <a:gd name="T82" fmla="*/ 18 w 160"/>
              <a:gd name="T83" fmla="*/ 14 h 184"/>
              <a:gd name="T84" fmla="*/ 15 w 160"/>
              <a:gd name="T85" fmla="*/ 16 h 184"/>
              <a:gd name="T86" fmla="*/ 14 w 160"/>
              <a:gd name="T87" fmla="*/ 19 h 184"/>
              <a:gd name="T88" fmla="*/ 14 w 160"/>
              <a:gd name="T89" fmla="*/ 165 h 184"/>
              <a:gd name="T90" fmla="*/ 15 w 160"/>
              <a:gd name="T91" fmla="*/ 168 h 184"/>
              <a:gd name="T92" fmla="*/ 15 w 160"/>
              <a:gd name="T93" fmla="*/ 168 h 184"/>
              <a:gd name="T94" fmla="*/ 18 w 160"/>
              <a:gd name="T95" fmla="*/ 169 h 184"/>
              <a:gd name="T96" fmla="*/ 141 w 160"/>
              <a:gd name="T97" fmla="*/ 169 h 184"/>
              <a:gd name="T98" fmla="*/ 145 w 160"/>
              <a:gd name="T99" fmla="*/ 168 h 184"/>
              <a:gd name="T100" fmla="*/ 145 w 160"/>
              <a:gd name="T101" fmla="*/ 168 h 184"/>
              <a:gd name="T102" fmla="*/ 146 w 160"/>
              <a:gd name="T103" fmla="*/ 165 h 184"/>
              <a:gd name="T104" fmla="*/ 146 w 160"/>
              <a:gd name="T105" fmla="*/ 62 h 184"/>
              <a:gd name="T106" fmla="*/ 139 w 160"/>
              <a:gd name="T107" fmla="*/ 54 h 184"/>
              <a:gd name="T108" fmla="*/ 139 w 160"/>
              <a:gd name="T109" fmla="*/ 54 h 184"/>
              <a:gd name="T110" fmla="*/ 106 w 160"/>
              <a:gd name="T111" fmla="*/ 21 h 184"/>
              <a:gd name="T112" fmla="*/ 106 w 160"/>
              <a:gd name="T113" fmla="*/ 46 h 184"/>
              <a:gd name="T114" fmla="*/ 108 w 160"/>
              <a:gd name="T115" fmla="*/ 52 h 184"/>
              <a:gd name="T116" fmla="*/ 109 w 160"/>
              <a:gd name="T117" fmla="*/ 52 h 184"/>
              <a:gd name="T118" fmla="*/ 114 w 160"/>
              <a:gd name="T119" fmla="*/ 54 h 184"/>
              <a:gd name="T120" fmla="*/ 139 w 160"/>
              <a:gd name="T121" fmla="*/ 5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" h="184">
                <a:moveTo>
                  <a:pt x="18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4" y="0"/>
                  <a:pt x="106" y="1"/>
                  <a:pt x="107" y="2"/>
                </a:cubicBezTo>
                <a:cubicBezTo>
                  <a:pt x="158" y="53"/>
                  <a:pt x="158" y="53"/>
                  <a:pt x="158" y="53"/>
                </a:cubicBezTo>
                <a:cubicBezTo>
                  <a:pt x="159" y="55"/>
                  <a:pt x="160" y="56"/>
                  <a:pt x="160" y="58"/>
                </a:cubicBezTo>
                <a:cubicBezTo>
                  <a:pt x="160" y="58"/>
                  <a:pt x="160" y="58"/>
                  <a:pt x="160" y="58"/>
                </a:cubicBezTo>
                <a:cubicBezTo>
                  <a:pt x="160" y="165"/>
                  <a:pt x="160" y="165"/>
                  <a:pt x="160" y="165"/>
                </a:cubicBezTo>
                <a:cubicBezTo>
                  <a:pt x="160" y="170"/>
                  <a:pt x="158" y="175"/>
                  <a:pt x="155" y="178"/>
                </a:cubicBezTo>
                <a:cubicBezTo>
                  <a:pt x="155" y="178"/>
                  <a:pt x="155" y="178"/>
                  <a:pt x="155" y="178"/>
                </a:cubicBezTo>
                <a:cubicBezTo>
                  <a:pt x="154" y="178"/>
                  <a:pt x="154" y="178"/>
                  <a:pt x="154" y="178"/>
                </a:cubicBezTo>
                <a:cubicBezTo>
                  <a:pt x="151" y="181"/>
                  <a:pt x="146" y="184"/>
                  <a:pt x="141" y="184"/>
                </a:cubicBezTo>
                <a:cubicBezTo>
                  <a:pt x="18" y="184"/>
                  <a:pt x="18" y="184"/>
                  <a:pt x="18" y="184"/>
                </a:cubicBezTo>
                <a:cubicBezTo>
                  <a:pt x="13" y="184"/>
                  <a:pt x="9" y="181"/>
                  <a:pt x="5" y="178"/>
                </a:cubicBezTo>
                <a:cubicBezTo>
                  <a:pt x="5" y="178"/>
                  <a:pt x="5" y="178"/>
                  <a:pt x="5" y="178"/>
                </a:cubicBezTo>
                <a:cubicBezTo>
                  <a:pt x="2" y="175"/>
                  <a:pt x="0" y="170"/>
                  <a:pt x="0" y="165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4"/>
                  <a:pt x="2" y="9"/>
                  <a:pt x="5" y="6"/>
                </a:cubicBezTo>
                <a:cubicBezTo>
                  <a:pt x="9" y="2"/>
                  <a:pt x="13" y="0"/>
                  <a:pt x="18" y="0"/>
                </a:cubicBezTo>
                <a:close/>
                <a:moveTo>
                  <a:pt x="35" y="136"/>
                </a:moveTo>
                <a:cubicBezTo>
                  <a:pt x="35" y="136"/>
                  <a:pt x="35" y="136"/>
                  <a:pt x="35" y="136"/>
                </a:cubicBezTo>
                <a:cubicBezTo>
                  <a:pt x="34" y="137"/>
                  <a:pt x="31" y="137"/>
                  <a:pt x="29" y="136"/>
                </a:cubicBezTo>
                <a:cubicBezTo>
                  <a:pt x="28" y="134"/>
                  <a:pt x="28" y="131"/>
                  <a:pt x="29" y="130"/>
                </a:cubicBezTo>
                <a:cubicBezTo>
                  <a:pt x="65" y="94"/>
                  <a:pt x="65" y="94"/>
                  <a:pt x="65" y="94"/>
                </a:cubicBezTo>
                <a:cubicBezTo>
                  <a:pt x="66" y="93"/>
                  <a:pt x="69" y="93"/>
                  <a:pt x="71" y="94"/>
                </a:cubicBezTo>
                <a:cubicBezTo>
                  <a:pt x="71" y="95"/>
                  <a:pt x="71" y="95"/>
                  <a:pt x="71" y="95"/>
                </a:cubicBezTo>
                <a:cubicBezTo>
                  <a:pt x="92" y="115"/>
                  <a:pt x="92" y="115"/>
                  <a:pt x="92" y="115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6" y="81"/>
                  <a:pt x="129" y="81"/>
                  <a:pt x="130" y="83"/>
                </a:cubicBezTo>
                <a:cubicBezTo>
                  <a:pt x="132" y="84"/>
                  <a:pt x="132" y="87"/>
                  <a:pt x="130" y="89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3" y="126"/>
                  <a:pt x="90" y="126"/>
                  <a:pt x="89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68" y="103"/>
                  <a:pt x="68" y="103"/>
                  <a:pt x="68" y="103"/>
                </a:cubicBezTo>
                <a:cubicBezTo>
                  <a:pt x="35" y="136"/>
                  <a:pt x="35" y="136"/>
                  <a:pt x="35" y="136"/>
                </a:cubicBezTo>
                <a:close/>
                <a:moveTo>
                  <a:pt x="146" y="62"/>
                </a:moveTo>
                <a:cubicBezTo>
                  <a:pt x="146" y="62"/>
                  <a:pt x="146" y="62"/>
                  <a:pt x="146" y="62"/>
                </a:cubicBezTo>
                <a:cubicBezTo>
                  <a:pt x="114" y="62"/>
                  <a:pt x="114" y="62"/>
                  <a:pt x="114" y="62"/>
                </a:cubicBezTo>
                <a:cubicBezTo>
                  <a:pt x="109" y="62"/>
                  <a:pt x="105" y="61"/>
                  <a:pt x="103" y="58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0" y="55"/>
                  <a:pt x="98" y="51"/>
                  <a:pt x="98" y="46"/>
                </a:cubicBezTo>
                <a:cubicBezTo>
                  <a:pt x="98" y="14"/>
                  <a:pt x="98" y="14"/>
                  <a:pt x="9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5" y="16"/>
                </a:cubicBezTo>
                <a:cubicBezTo>
                  <a:pt x="14" y="17"/>
                  <a:pt x="14" y="18"/>
                  <a:pt x="14" y="19"/>
                </a:cubicBezTo>
                <a:cubicBezTo>
                  <a:pt x="14" y="165"/>
                  <a:pt x="14" y="165"/>
                  <a:pt x="14" y="165"/>
                </a:cubicBezTo>
                <a:cubicBezTo>
                  <a:pt x="14" y="166"/>
                  <a:pt x="14" y="167"/>
                  <a:pt x="15" y="168"/>
                </a:cubicBezTo>
                <a:cubicBezTo>
                  <a:pt x="15" y="168"/>
                  <a:pt x="15" y="168"/>
                  <a:pt x="15" y="168"/>
                </a:cubicBezTo>
                <a:cubicBezTo>
                  <a:pt x="16" y="169"/>
                  <a:pt x="17" y="169"/>
                  <a:pt x="18" y="169"/>
                </a:cubicBezTo>
                <a:cubicBezTo>
                  <a:pt x="141" y="169"/>
                  <a:pt x="141" y="169"/>
                  <a:pt x="141" y="169"/>
                </a:cubicBezTo>
                <a:cubicBezTo>
                  <a:pt x="143" y="169"/>
                  <a:pt x="144" y="169"/>
                  <a:pt x="145" y="168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5" y="167"/>
                  <a:pt x="146" y="166"/>
                  <a:pt x="146" y="165"/>
                </a:cubicBezTo>
                <a:cubicBezTo>
                  <a:pt x="146" y="62"/>
                  <a:pt x="146" y="62"/>
                  <a:pt x="146" y="62"/>
                </a:cubicBezTo>
                <a:close/>
                <a:moveTo>
                  <a:pt x="139" y="54"/>
                </a:moveTo>
                <a:cubicBezTo>
                  <a:pt x="139" y="54"/>
                  <a:pt x="139" y="54"/>
                  <a:pt x="139" y="54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6" y="48"/>
                  <a:pt x="107" y="50"/>
                  <a:pt x="108" y="52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10" y="53"/>
                  <a:pt x="112" y="54"/>
                  <a:pt x="114" y="54"/>
                </a:cubicBezTo>
                <a:cubicBezTo>
                  <a:pt x="139" y="54"/>
                  <a:pt x="139" y="54"/>
                  <a:pt x="139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68576" y="2133600"/>
            <a:ext cx="1828800" cy="1828800"/>
          </a:xfrm>
          <a:prstGeom prst="ellipse">
            <a:avLst/>
          </a:prstGeom>
          <a:solidFill>
            <a:srgbClr val="E73243"/>
          </a:solidFill>
          <a:ln>
            <a:solidFill>
              <a:srgbClr val="E73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305"/>
          <p:cNvSpPr>
            <a:spLocks noEditPoints="1"/>
          </p:cNvSpPr>
          <p:nvPr/>
        </p:nvSpPr>
        <p:spPr bwMode="auto">
          <a:xfrm>
            <a:off x="1774731" y="2788171"/>
            <a:ext cx="416491" cy="519658"/>
          </a:xfrm>
          <a:custGeom>
            <a:avLst/>
            <a:gdLst>
              <a:gd name="T0" fmla="*/ 12 w 148"/>
              <a:gd name="T1" fmla="*/ 125 h 184"/>
              <a:gd name="T2" fmla="*/ 11 w 148"/>
              <a:gd name="T3" fmla="*/ 123 h 184"/>
              <a:gd name="T4" fmla="*/ 9 w 148"/>
              <a:gd name="T5" fmla="*/ 110 h 184"/>
              <a:gd name="T6" fmla="*/ 8 w 148"/>
              <a:gd name="T7" fmla="*/ 99 h 184"/>
              <a:gd name="T8" fmla="*/ 4 w 148"/>
              <a:gd name="T9" fmla="*/ 97 h 184"/>
              <a:gd name="T10" fmla="*/ 0 w 148"/>
              <a:gd name="T11" fmla="*/ 89 h 184"/>
              <a:gd name="T12" fmla="*/ 7 w 148"/>
              <a:gd name="T13" fmla="*/ 76 h 184"/>
              <a:gd name="T14" fmla="*/ 12 w 148"/>
              <a:gd name="T15" fmla="*/ 69 h 184"/>
              <a:gd name="T16" fmla="*/ 14 w 148"/>
              <a:gd name="T17" fmla="*/ 67 h 184"/>
              <a:gd name="T18" fmla="*/ 14 w 148"/>
              <a:gd name="T19" fmla="*/ 60 h 184"/>
              <a:gd name="T20" fmla="*/ 13 w 148"/>
              <a:gd name="T21" fmla="*/ 55 h 184"/>
              <a:gd name="T22" fmla="*/ 17 w 148"/>
              <a:gd name="T23" fmla="*/ 33 h 184"/>
              <a:gd name="T24" fmla="*/ 81 w 148"/>
              <a:gd name="T25" fmla="*/ 0 h 184"/>
              <a:gd name="T26" fmla="*/ 143 w 148"/>
              <a:gd name="T27" fmla="*/ 48 h 184"/>
              <a:gd name="T28" fmla="*/ 118 w 148"/>
              <a:gd name="T29" fmla="*/ 125 h 184"/>
              <a:gd name="T30" fmla="*/ 116 w 148"/>
              <a:gd name="T31" fmla="*/ 133 h 184"/>
              <a:gd name="T32" fmla="*/ 127 w 148"/>
              <a:gd name="T33" fmla="*/ 174 h 184"/>
              <a:gd name="T34" fmla="*/ 113 w 148"/>
              <a:gd name="T35" fmla="*/ 179 h 184"/>
              <a:gd name="T36" fmla="*/ 102 w 148"/>
              <a:gd name="T37" fmla="*/ 134 h 184"/>
              <a:gd name="T38" fmla="*/ 107 w 148"/>
              <a:gd name="T39" fmla="*/ 115 h 184"/>
              <a:gd name="T40" fmla="*/ 130 w 148"/>
              <a:gd name="T41" fmla="*/ 52 h 184"/>
              <a:gd name="T42" fmla="*/ 80 w 148"/>
              <a:gd name="T43" fmla="*/ 14 h 184"/>
              <a:gd name="T44" fmla="*/ 30 w 148"/>
              <a:gd name="T45" fmla="*/ 39 h 184"/>
              <a:gd name="T46" fmla="*/ 26 w 148"/>
              <a:gd name="T47" fmla="*/ 52 h 184"/>
              <a:gd name="T48" fmla="*/ 28 w 148"/>
              <a:gd name="T49" fmla="*/ 58 h 184"/>
              <a:gd name="T50" fmla="*/ 28 w 148"/>
              <a:gd name="T51" fmla="*/ 68 h 184"/>
              <a:gd name="T52" fmla="*/ 24 w 148"/>
              <a:gd name="T53" fmla="*/ 76 h 184"/>
              <a:gd name="T54" fmla="*/ 19 w 148"/>
              <a:gd name="T55" fmla="*/ 84 h 184"/>
              <a:gd name="T56" fmla="*/ 17 w 148"/>
              <a:gd name="T57" fmla="*/ 86 h 184"/>
              <a:gd name="T58" fmla="*/ 20 w 148"/>
              <a:gd name="T59" fmla="*/ 87 h 184"/>
              <a:gd name="T60" fmla="*/ 21 w 148"/>
              <a:gd name="T61" fmla="*/ 103 h 184"/>
              <a:gd name="T62" fmla="*/ 22 w 148"/>
              <a:gd name="T63" fmla="*/ 106 h 184"/>
              <a:gd name="T64" fmla="*/ 23 w 148"/>
              <a:gd name="T65" fmla="*/ 113 h 184"/>
              <a:gd name="T66" fmla="*/ 23 w 148"/>
              <a:gd name="T67" fmla="*/ 115 h 184"/>
              <a:gd name="T68" fmla="*/ 25 w 148"/>
              <a:gd name="T69" fmla="*/ 119 h 184"/>
              <a:gd name="T70" fmla="*/ 26 w 148"/>
              <a:gd name="T71" fmla="*/ 133 h 184"/>
              <a:gd name="T72" fmla="*/ 40 w 148"/>
              <a:gd name="T73" fmla="*/ 136 h 184"/>
              <a:gd name="T74" fmla="*/ 64 w 148"/>
              <a:gd name="T75" fmla="*/ 176 h 184"/>
              <a:gd name="T76" fmla="*/ 50 w 148"/>
              <a:gd name="T77" fmla="*/ 176 h 184"/>
              <a:gd name="T78" fmla="*/ 40 w 148"/>
              <a:gd name="T79" fmla="*/ 150 h 184"/>
              <a:gd name="T80" fmla="*/ 13 w 148"/>
              <a:gd name="T81" fmla="*/ 139 h 184"/>
              <a:gd name="T82" fmla="*/ 12 w 148"/>
              <a:gd name="T83" fmla="*/ 131 h 184"/>
              <a:gd name="T84" fmla="*/ 88 w 148"/>
              <a:gd name="T85" fmla="*/ 40 h 184"/>
              <a:gd name="T86" fmla="*/ 83 w 148"/>
              <a:gd name="T87" fmla="*/ 79 h 184"/>
              <a:gd name="T88" fmla="*/ 63 w 148"/>
              <a:gd name="T89" fmla="*/ 79 h 184"/>
              <a:gd name="T90" fmla="*/ 59 w 148"/>
              <a:gd name="T91" fmla="*/ 40 h 184"/>
              <a:gd name="T92" fmla="*/ 75 w 148"/>
              <a:gd name="T93" fmla="*/ 78 h 184"/>
              <a:gd name="T94" fmla="*/ 80 w 148"/>
              <a:gd name="T95" fmla="*/ 39 h 184"/>
              <a:gd name="T96" fmla="*/ 72 w 148"/>
              <a:gd name="T97" fmla="*/ 78 h 184"/>
              <a:gd name="T98" fmla="*/ 75 w 148"/>
              <a:gd name="T99" fmla="*/ 78 h 184"/>
              <a:gd name="T100" fmla="*/ 73 w 148"/>
              <a:gd name="T101" fmla="*/ 91 h 184"/>
              <a:gd name="T102" fmla="*/ 81 w 148"/>
              <a:gd name="T103" fmla="*/ 94 h 184"/>
              <a:gd name="T104" fmla="*/ 81 w 148"/>
              <a:gd name="T105" fmla="*/ 108 h 184"/>
              <a:gd name="T106" fmla="*/ 66 w 148"/>
              <a:gd name="T107" fmla="*/ 108 h 184"/>
              <a:gd name="T108" fmla="*/ 63 w 148"/>
              <a:gd name="T109" fmla="*/ 101 h 184"/>
              <a:gd name="T110" fmla="*/ 73 w 148"/>
              <a:gd name="T111" fmla="*/ 91 h 184"/>
              <a:gd name="T112" fmla="*/ 75 w 148"/>
              <a:gd name="T113" fmla="*/ 100 h 184"/>
              <a:gd name="T114" fmla="*/ 72 w 148"/>
              <a:gd name="T115" fmla="*/ 100 h 184"/>
              <a:gd name="T116" fmla="*/ 72 w 148"/>
              <a:gd name="T117" fmla="*/ 101 h 184"/>
              <a:gd name="T118" fmla="*/ 72 w 148"/>
              <a:gd name="T119" fmla="*/ 102 h 184"/>
              <a:gd name="T120" fmla="*/ 75 w 148"/>
              <a:gd name="T121" fmla="*/ 102 h 184"/>
              <a:gd name="T122" fmla="*/ 75 w 148"/>
              <a:gd name="T123" fmla="*/ 101 h 184"/>
              <a:gd name="T124" fmla="*/ 75 w 148"/>
              <a:gd name="T125" fmla="*/ 10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8" h="184">
                <a:moveTo>
                  <a:pt x="13" y="126"/>
                </a:moveTo>
                <a:cubicBezTo>
                  <a:pt x="13" y="126"/>
                  <a:pt x="13" y="125"/>
                  <a:pt x="12" y="125"/>
                </a:cubicBezTo>
                <a:cubicBezTo>
                  <a:pt x="12" y="125"/>
                  <a:pt x="12" y="125"/>
                  <a:pt x="12" y="125"/>
                </a:cubicBezTo>
                <a:cubicBezTo>
                  <a:pt x="12" y="124"/>
                  <a:pt x="11" y="123"/>
                  <a:pt x="11" y="123"/>
                </a:cubicBezTo>
                <a:cubicBezTo>
                  <a:pt x="9" y="121"/>
                  <a:pt x="8" y="118"/>
                  <a:pt x="8" y="116"/>
                </a:cubicBezTo>
                <a:cubicBezTo>
                  <a:pt x="8" y="114"/>
                  <a:pt x="8" y="112"/>
                  <a:pt x="9" y="110"/>
                </a:cubicBezTo>
                <a:cubicBezTo>
                  <a:pt x="8" y="108"/>
                  <a:pt x="7" y="106"/>
                  <a:pt x="7" y="104"/>
                </a:cubicBezTo>
                <a:cubicBezTo>
                  <a:pt x="7" y="102"/>
                  <a:pt x="7" y="100"/>
                  <a:pt x="8" y="99"/>
                </a:cubicBezTo>
                <a:cubicBezTo>
                  <a:pt x="6" y="98"/>
                  <a:pt x="5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2" y="95"/>
                  <a:pt x="1" y="92"/>
                  <a:pt x="0" y="90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1" y="85"/>
                  <a:pt x="5" y="80"/>
                  <a:pt x="7" y="76"/>
                </a:cubicBezTo>
                <a:cubicBezTo>
                  <a:pt x="8" y="75"/>
                  <a:pt x="8" y="75"/>
                  <a:pt x="8" y="75"/>
                </a:cubicBezTo>
                <a:cubicBezTo>
                  <a:pt x="10" y="73"/>
                  <a:pt x="11" y="71"/>
                  <a:pt x="12" y="69"/>
                </a:cubicBezTo>
                <a:cubicBezTo>
                  <a:pt x="13" y="69"/>
                  <a:pt x="13" y="69"/>
                  <a:pt x="13" y="69"/>
                </a:cubicBezTo>
                <a:cubicBezTo>
                  <a:pt x="13" y="68"/>
                  <a:pt x="14" y="67"/>
                  <a:pt x="14" y="67"/>
                </a:cubicBezTo>
                <a:cubicBezTo>
                  <a:pt x="14" y="65"/>
                  <a:pt x="14" y="64"/>
                  <a:pt x="14" y="63"/>
                </a:cubicBezTo>
                <a:cubicBezTo>
                  <a:pt x="14" y="62"/>
                  <a:pt x="14" y="61"/>
                  <a:pt x="14" y="60"/>
                </a:cubicBezTo>
                <a:cubicBezTo>
                  <a:pt x="14" y="59"/>
                  <a:pt x="13" y="58"/>
                  <a:pt x="13" y="57"/>
                </a:cubicBezTo>
                <a:cubicBezTo>
                  <a:pt x="13" y="57"/>
                  <a:pt x="13" y="56"/>
                  <a:pt x="13" y="55"/>
                </a:cubicBezTo>
                <a:cubicBezTo>
                  <a:pt x="12" y="52"/>
                  <a:pt x="13" y="47"/>
                  <a:pt x="13" y="44"/>
                </a:cubicBezTo>
                <a:cubicBezTo>
                  <a:pt x="14" y="40"/>
                  <a:pt x="15" y="37"/>
                  <a:pt x="17" y="33"/>
                </a:cubicBezTo>
                <a:cubicBezTo>
                  <a:pt x="22" y="22"/>
                  <a:pt x="30" y="13"/>
                  <a:pt x="41" y="7"/>
                </a:cubicBezTo>
                <a:cubicBezTo>
                  <a:pt x="53" y="1"/>
                  <a:pt x="67" y="0"/>
                  <a:pt x="81" y="0"/>
                </a:cubicBezTo>
                <a:cubicBezTo>
                  <a:pt x="95" y="1"/>
                  <a:pt x="109" y="5"/>
                  <a:pt x="120" y="14"/>
                </a:cubicBezTo>
                <a:cubicBezTo>
                  <a:pt x="131" y="22"/>
                  <a:pt x="139" y="34"/>
                  <a:pt x="143" y="48"/>
                </a:cubicBezTo>
                <a:cubicBezTo>
                  <a:pt x="148" y="63"/>
                  <a:pt x="147" y="77"/>
                  <a:pt x="141" y="91"/>
                </a:cubicBezTo>
                <a:cubicBezTo>
                  <a:pt x="136" y="103"/>
                  <a:pt x="127" y="115"/>
                  <a:pt x="118" y="125"/>
                </a:cubicBezTo>
                <a:cubicBezTo>
                  <a:pt x="117" y="125"/>
                  <a:pt x="116" y="126"/>
                  <a:pt x="116" y="127"/>
                </a:cubicBezTo>
                <a:cubicBezTo>
                  <a:pt x="116" y="128"/>
                  <a:pt x="116" y="131"/>
                  <a:pt x="116" y="133"/>
                </a:cubicBezTo>
                <a:cubicBezTo>
                  <a:pt x="117" y="140"/>
                  <a:pt x="119" y="147"/>
                  <a:pt x="121" y="153"/>
                </a:cubicBezTo>
                <a:cubicBezTo>
                  <a:pt x="123" y="160"/>
                  <a:pt x="125" y="168"/>
                  <a:pt x="127" y="174"/>
                </a:cubicBezTo>
                <a:cubicBezTo>
                  <a:pt x="128" y="178"/>
                  <a:pt x="126" y="182"/>
                  <a:pt x="122" y="183"/>
                </a:cubicBezTo>
                <a:cubicBezTo>
                  <a:pt x="119" y="184"/>
                  <a:pt x="115" y="182"/>
                  <a:pt x="113" y="179"/>
                </a:cubicBezTo>
                <a:cubicBezTo>
                  <a:pt x="111" y="171"/>
                  <a:pt x="109" y="164"/>
                  <a:pt x="107" y="157"/>
                </a:cubicBezTo>
                <a:cubicBezTo>
                  <a:pt x="105" y="150"/>
                  <a:pt x="103" y="142"/>
                  <a:pt x="102" y="134"/>
                </a:cubicBezTo>
                <a:cubicBezTo>
                  <a:pt x="102" y="131"/>
                  <a:pt x="102" y="127"/>
                  <a:pt x="102" y="124"/>
                </a:cubicBezTo>
                <a:cubicBezTo>
                  <a:pt x="103" y="120"/>
                  <a:pt x="105" y="118"/>
                  <a:pt x="107" y="115"/>
                </a:cubicBezTo>
                <a:cubicBezTo>
                  <a:pt x="115" y="106"/>
                  <a:pt x="123" y="96"/>
                  <a:pt x="128" y="85"/>
                </a:cubicBezTo>
                <a:cubicBezTo>
                  <a:pt x="133" y="74"/>
                  <a:pt x="134" y="64"/>
                  <a:pt x="130" y="52"/>
                </a:cubicBezTo>
                <a:cubicBezTo>
                  <a:pt x="127" y="42"/>
                  <a:pt x="121" y="32"/>
                  <a:pt x="112" y="25"/>
                </a:cubicBezTo>
                <a:cubicBezTo>
                  <a:pt x="103" y="18"/>
                  <a:pt x="92" y="15"/>
                  <a:pt x="80" y="14"/>
                </a:cubicBezTo>
                <a:cubicBezTo>
                  <a:pt x="69" y="14"/>
                  <a:pt x="57" y="15"/>
                  <a:pt x="47" y="20"/>
                </a:cubicBezTo>
                <a:cubicBezTo>
                  <a:pt x="39" y="24"/>
                  <a:pt x="33" y="30"/>
                  <a:pt x="30" y="39"/>
                </a:cubicBezTo>
                <a:cubicBezTo>
                  <a:pt x="29" y="41"/>
                  <a:pt x="28" y="44"/>
                  <a:pt x="27" y="47"/>
                </a:cubicBezTo>
                <a:cubicBezTo>
                  <a:pt x="27" y="48"/>
                  <a:pt x="26" y="50"/>
                  <a:pt x="26" y="52"/>
                </a:cubicBezTo>
                <a:cubicBezTo>
                  <a:pt x="26" y="52"/>
                  <a:pt x="27" y="53"/>
                  <a:pt x="27" y="54"/>
                </a:cubicBezTo>
                <a:cubicBezTo>
                  <a:pt x="27" y="55"/>
                  <a:pt x="27" y="57"/>
                  <a:pt x="28" y="58"/>
                </a:cubicBezTo>
                <a:cubicBezTo>
                  <a:pt x="28" y="60"/>
                  <a:pt x="28" y="61"/>
                  <a:pt x="28" y="63"/>
                </a:cubicBezTo>
                <a:cubicBezTo>
                  <a:pt x="28" y="65"/>
                  <a:pt x="28" y="66"/>
                  <a:pt x="28" y="68"/>
                </a:cubicBezTo>
                <a:cubicBezTo>
                  <a:pt x="27" y="71"/>
                  <a:pt x="26" y="74"/>
                  <a:pt x="25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79"/>
                  <a:pt x="21" y="81"/>
                  <a:pt x="20" y="83"/>
                </a:cubicBezTo>
                <a:cubicBezTo>
                  <a:pt x="19" y="84"/>
                  <a:pt x="19" y="84"/>
                  <a:pt x="19" y="84"/>
                </a:cubicBezTo>
                <a:cubicBezTo>
                  <a:pt x="18" y="85"/>
                  <a:pt x="18" y="85"/>
                  <a:pt x="18" y="85"/>
                </a:cubicBezTo>
                <a:cubicBezTo>
                  <a:pt x="18" y="85"/>
                  <a:pt x="18" y="86"/>
                  <a:pt x="17" y="86"/>
                </a:cubicBezTo>
                <a:cubicBezTo>
                  <a:pt x="18" y="87"/>
                  <a:pt x="19" y="87"/>
                  <a:pt x="19" y="87"/>
                </a:cubicBezTo>
                <a:cubicBezTo>
                  <a:pt x="20" y="87"/>
                  <a:pt x="20" y="87"/>
                  <a:pt x="20" y="87"/>
                </a:cubicBezTo>
                <a:cubicBezTo>
                  <a:pt x="27" y="92"/>
                  <a:pt x="24" y="97"/>
                  <a:pt x="21" y="103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21" y="105"/>
                  <a:pt x="20" y="103"/>
                  <a:pt x="21" y="104"/>
                </a:cubicBezTo>
                <a:cubicBezTo>
                  <a:pt x="22" y="104"/>
                  <a:pt x="22" y="105"/>
                  <a:pt x="22" y="106"/>
                </a:cubicBezTo>
                <a:cubicBezTo>
                  <a:pt x="23" y="107"/>
                  <a:pt x="23" y="108"/>
                  <a:pt x="23" y="109"/>
                </a:cubicBezTo>
                <a:cubicBezTo>
                  <a:pt x="24" y="110"/>
                  <a:pt x="24" y="112"/>
                  <a:pt x="23" y="113"/>
                </a:cubicBezTo>
                <a:cubicBezTo>
                  <a:pt x="23" y="114"/>
                  <a:pt x="23" y="114"/>
                  <a:pt x="22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24" y="117"/>
                  <a:pt x="25" y="118"/>
                  <a:pt x="25" y="119"/>
                </a:cubicBezTo>
                <a:cubicBezTo>
                  <a:pt x="29" y="123"/>
                  <a:pt x="28" y="127"/>
                  <a:pt x="26" y="132"/>
                </a:cubicBezTo>
                <a:cubicBezTo>
                  <a:pt x="26" y="132"/>
                  <a:pt x="26" y="132"/>
                  <a:pt x="26" y="133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31" y="136"/>
                  <a:pt x="35" y="136"/>
                  <a:pt x="40" y="136"/>
                </a:cubicBezTo>
                <a:cubicBezTo>
                  <a:pt x="58" y="136"/>
                  <a:pt x="62" y="143"/>
                  <a:pt x="64" y="162"/>
                </a:cubicBezTo>
                <a:cubicBezTo>
                  <a:pt x="64" y="167"/>
                  <a:pt x="65" y="172"/>
                  <a:pt x="64" y="176"/>
                </a:cubicBezTo>
                <a:cubicBezTo>
                  <a:pt x="64" y="180"/>
                  <a:pt x="61" y="184"/>
                  <a:pt x="57" y="184"/>
                </a:cubicBezTo>
                <a:cubicBezTo>
                  <a:pt x="53" y="184"/>
                  <a:pt x="50" y="180"/>
                  <a:pt x="50" y="176"/>
                </a:cubicBezTo>
                <a:cubicBezTo>
                  <a:pt x="50" y="172"/>
                  <a:pt x="50" y="168"/>
                  <a:pt x="50" y="163"/>
                </a:cubicBezTo>
                <a:cubicBezTo>
                  <a:pt x="49" y="154"/>
                  <a:pt x="49" y="150"/>
                  <a:pt x="40" y="150"/>
                </a:cubicBezTo>
                <a:cubicBezTo>
                  <a:pt x="32" y="150"/>
                  <a:pt x="26" y="149"/>
                  <a:pt x="19" y="145"/>
                </a:cubicBezTo>
                <a:cubicBezTo>
                  <a:pt x="16" y="143"/>
                  <a:pt x="14" y="141"/>
                  <a:pt x="13" y="139"/>
                </a:cubicBezTo>
                <a:cubicBezTo>
                  <a:pt x="12" y="136"/>
                  <a:pt x="11" y="134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29"/>
                  <a:pt x="13" y="128"/>
                  <a:pt x="13" y="126"/>
                </a:cubicBezTo>
                <a:close/>
                <a:moveTo>
                  <a:pt x="88" y="40"/>
                </a:moveTo>
                <a:cubicBezTo>
                  <a:pt x="88" y="40"/>
                  <a:pt x="88" y="40"/>
                  <a:pt x="88" y="40"/>
                </a:cubicBezTo>
                <a:cubicBezTo>
                  <a:pt x="83" y="79"/>
                  <a:pt x="83" y="79"/>
                  <a:pt x="83" y="79"/>
                </a:cubicBezTo>
                <a:cubicBezTo>
                  <a:pt x="83" y="79"/>
                  <a:pt x="83" y="79"/>
                  <a:pt x="83" y="79"/>
                </a:cubicBezTo>
                <a:cubicBezTo>
                  <a:pt x="82" y="91"/>
                  <a:pt x="65" y="91"/>
                  <a:pt x="63" y="79"/>
                </a:cubicBezTo>
                <a:cubicBezTo>
                  <a:pt x="63" y="79"/>
                  <a:pt x="63" y="79"/>
                  <a:pt x="63" y="79"/>
                </a:cubicBezTo>
                <a:cubicBezTo>
                  <a:pt x="59" y="40"/>
                  <a:pt x="59" y="40"/>
                  <a:pt x="59" y="40"/>
                </a:cubicBezTo>
                <a:cubicBezTo>
                  <a:pt x="57" y="26"/>
                  <a:pt x="90" y="26"/>
                  <a:pt x="88" y="40"/>
                </a:cubicBezTo>
                <a:close/>
                <a:moveTo>
                  <a:pt x="75" y="78"/>
                </a:moveTo>
                <a:cubicBezTo>
                  <a:pt x="75" y="78"/>
                  <a:pt x="75" y="78"/>
                  <a:pt x="75" y="78"/>
                </a:cubicBezTo>
                <a:cubicBezTo>
                  <a:pt x="80" y="39"/>
                  <a:pt x="80" y="39"/>
                  <a:pt x="80" y="39"/>
                </a:cubicBezTo>
                <a:cubicBezTo>
                  <a:pt x="80" y="38"/>
                  <a:pt x="67" y="38"/>
                  <a:pt x="67" y="39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80"/>
                  <a:pt x="75" y="80"/>
                  <a:pt x="75" y="78"/>
                </a:cubicBezTo>
                <a:close/>
                <a:moveTo>
                  <a:pt x="73" y="91"/>
                </a:moveTo>
                <a:cubicBezTo>
                  <a:pt x="73" y="91"/>
                  <a:pt x="73" y="91"/>
                  <a:pt x="73" y="91"/>
                </a:cubicBezTo>
                <a:cubicBezTo>
                  <a:pt x="76" y="91"/>
                  <a:pt x="79" y="92"/>
                  <a:pt x="81" y="94"/>
                </a:cubicBezTo>
                <a:cubicBezTo>
                  <a:pt x="81" y="94"/>
                  <a:pt x="81" y="94"/>
                  <a:pt x="81" y="94"/>
                </a:cubicBezTo>
                <a:cubicBezTo>
                  <a:pt x="82" y="96"/>
                  <a:pt x="83" y="98"/>
                  <a:pt x="83" y="101"/>
                </a:cubicBezTo>
                <a:cubicBezTo>
                  <a:pt x="83" y="104"/>
                  <a:pt x="82" y="106"/>
                  <a:pt x="81" y="108"/>
                </a:cubicBezTo>
                <a:cubicBezTo>
                  <a:pt x="79" y="110"/>
                  <a:pt x="76" y="111"/>
                  <a:pt x="73" y="111"/>
                </a:cubicBezTo>
                <a:cubicBezTo>
                  <a:pt x="71" y="111"/>
                  <a:pt x="68" y="110"/>
                  <a:pt x="66" y="108"/>
                </a:cubicBezTo>
                <a:cubicBezTo>
                  <a:pt x="66" y="108"/>
                  <a:pt x="66" y="108"/>
                  <a:pt x="66" y="108"/>
                </a:cubicBezTo>
                <a:cubicBezTo>
                  <a:pt x="64" y="106"/>
                  <a:pt x="63" y="104"/>
                  <a:pt x="63" y="101"/>
                </a:cubicBezTo>
                <a:cubicBezTo>
                  <a:pt x="63" y="98"/>
                  <a:pt x="64" y="96"/>
                  <a:pt x="66" y="94"/>
                </a:cubicBezTo>
                <a:cubicBezTo>
                  <a:pt x="68" y="92"/>
                  <a:pt x="71" y="91"/>
                  <a:pt x="73" y="91"/>
                </a:cubicBezTo>
                <a:close/>
                <a:moveTo>
                  <a:pt x="75" y="100"/>
                </a:moveTo>
                <a:cubicBezTo>
                  <a:pt x="75" y="100"/>
                  <a:pt x="75" y="100"/>
                  <a:pt x="75" y="100"/>
                </a:cubicBezTo>
                <a:cubicBezTo>
                  <a:pt x="74" y="100"/>
                  <a:pt x="74" y="99"/>
                  <a:pt x="73" y="99"/>
                </a:cubicBezTo>
                <a:cubicBezTo>
                  <a:pt x="73" y="99"/>
                  <a:pt x="73" y="100"/>
                  <a:pt x="72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00"/>
                  <a:pt x="72" y="101"/>
                  <a:pt x="72" y="101"/>
                </a:cubicBezTo>
                <a:cubicBezTo>
                  <a:pt x="72" y="101"/>
                  <a:pt x="72" y="102"/>
                  <a:pt x="72" y="102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3" y="103"/>
                  <a:pt x="73" y="103"/>
                  <a:pt x="73" y="103"/>
                </a:cubicBezTo>
                <a:cubicBezTo>
                  <a:pt x="74" y="103"/>
                  <a:pt x="74" y="103"/>
                  <a:pt x="75" y="102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75" y="102"/>
                  <a:pt x="75" y="102"/>
                  <a:pt x="75" y="101"/>
                </a:cubicBezTo>
                <a:cubicBezTo>
                  <a:pt x="75" y="101"/>
                  <a:pt x="75" y="100"/>
                  <a:pt x="75" y="100"/>
                </a:cubicBezTo>
                <a:cubicBezTo>
                  <a:pt x="75" y="100"/>
                  <a:pt x="75" y="100"/>
                  <a:pt x="75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286775" y="2133600"/>
            <a:ext cx="1828800" cy="1828800"/>
          </a:xfrm>
          <a:prstGeom prst="ellipse">
            <a:avLst/>
          </a:prstGeom>
          <a:noFill/>
          <a:ln w="28575">
            <a:solidFill>
              <a:srgbClr val="007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313"/>
          <p:cNvSpPr>
            <a:spLocks noEditPoints="1"/>
          </p:cNvSpPr>
          <p:nvPr/>
        </p:nvSpPr>
        <p:spPr bwMode="auto">
          <a:xfrm>
            <a:off x="9941346" y="2799634"/>
            <a:ext cx="519658" cy="496733"/>
          </a:xfrm>
          <a:custGeom>
            <a:avLst/>
            <a:gdLst>
              <a:gd name="T0" fmla="*/ 26 w 184"/>
              <a:gd name="T1" fmla="*/ 80 h 176"/>
              <a:gd name="T2" fmla="*/ 42 w 184"/>
              <a:gd name="T3" fmla="*/ 86 h 176"/>
              <a:gd name="T4" fmla="*/ 59 w 184"/>
              <a:gd name="T5" fmla="*/ 80 h 176"/>
              <a:gd name="T6" fmla="*/ 52 w 184"/>
              <a:gd name="T7" fmla="*/ 96 h 176"/>
              <a:gd name="T8" fmla="*/ 59 w 184"/>
              <a:gd name="T9" fmla="*/ 113 h 176"/>
              <a:gd name="T10" fmla="*/ 42 w 184"/>
              <a:gd name="T11" fmla="*/ 106 h 176"/>
              <a:gd name="T12" fmla="*/ 26 w 184"/>
              <a:gd name="T13" fmla="*/ 113 h 176"/>
              <a:gd name="T14" fmla="*/ 32 w 184"/>
              <a:gd name="T15" fmla="*/ 96 h 176"/>
              <a:gd name="T16" fmla="*/ 142 w 184"/>
              <a:gd name="T17" fmla="*/ 7 h 176"/>
              <a:gd name="T18" fmla="*/ 142 w 184"/>
              <a:gd name="T19" fmla="*/ 7 h 176"/>
              <a:gd name="T20" fmla="*/ 117 w 184"/>
              <a:gd name="T21" fmla="*/ 50 h 176"/>
              <a:gd name="T22" fmla="*/ 108 w 184"/>
              <a:gd name="T23" fmla="*/ 16 h 176"/>
              <a:gd name="T24" fmla="*/ 142 w 184"/>
              <a:gd name="T25" fmla="*/ 7 h 176"/>
              <a:gd name="T26" fmla="*/ 120 w 184"/>
              <a:gd name="T27" fmla="*/ 23 h 176"/>
              <a:gd name="T28" fmla="*/ 124 w 184"/>
              <a:gd name="T29" fmla="*/ 38 h 176"/>
              <a:gd name="T30" fmla="*/ 139 w 184"/>
              <a:gd name="T31" fmla="*/ 34 h 176"/>
              <a:gd name="T32" fmla="*/ 135 w 184"/>
              <a:gd name="T33" fmla="*/ 19 h 176"/>
              <a:gd name="T34" fmla="*/ 103 w 184"/>
              <a:gd name="T35" fmla="*/ 97 h 176"/>
              <a:gd name="T36" fmla="*/ 93 w 184"/>
              <a:gd name="T37" fmla="*/ 96 h 176"/>
              <a:gd name="T38" fmla="*/ 123 w 184"/>
              <a:gd name="T39" fmla="*/ 63 h 176"/>
              <a:gd name="T40" fmla="*/ 133 w 184"/>
              <a:gd name="T41" fmla="*/ 64 h 176"/>
              <a:gd name="T42" fmla="*/ 156 w 184"/>
              <a:gd name="T43" fmla="*/ 102 h 176"/>
              <a:gd name="T44" fmla="*/ 133 w 184"/>
              <a:gd name="T45" fmla="*/ 86 h 176"/>
              <a:gd name="T46" fmla="*/ 21 w 184"/>
              <a:gd name="T47" fmla="*/ 176 h 176"/>
              <a:gd name="T48" fmla="*/ 21 w 184"/>
              <a:gd name="T49" fmla="*/ 134 h 176"/>
              <a:gd name="T50" fmla="*/ 119 w 184"/>
              <a:gd name="T51" fmla="*/ 84 h 176"/>
              <a:gd name="T52" fmla="*/ 14 w 184"/>
              <a:gd name="T53" fmla="*/ 155 h 176"/>
              <a:gd name="T54" fmla="*/ 21 w 184"/>
              <a:gd name="T55" fmla="*/ 161 h 176"/>
              <a:gd name="T56" fmla="*/ 28 w 184"/>
              <a:gd name="T57" fmla="*/ 155 h 176"/>
              <a:gd name="T58" fmla="*/ 14 w 184"/>
              <a:gd name="T59" fmla="*/ 155 h 176"/>
              <a:gd name="T60" fmla="*/ 148 w 184"/>
              <a:gd name="T61" fmla="*/ 144 h 176"/>
              <a:gd name="T62" fmla="*/ 158 w 184"/>
              <a:gd name="T63" fmla="*/ 134 h 176"/>
              <a:gd name="T64" fmla="*/ 171 w 184"/>
              <a:gd name="T65" fmla="*/ 134 h 176"/>
              <a:gd name="T66" fmla="*/ 181 w 184"/>
              <a:gd name="T67" fmla="*/ 144 h 176"/>
              <a:gd name="T68" fmla="*/ 181 w 184"/>
              <a:gd name="T69" fmla="*/ 157 h 176"/>
              <a:gd name="T70" fmla="*/ 171 w 184"/>
              <a:gd name="T71" fmla="*/ 167 h 176"/>
              <a:gd name="T72" fmla="*/ 158 w 184"/>
              <a:gd name="T73" fmla="*/ 167 h 176"/>
              <a:gd name="T74" fmla="*/ 148 w 184"/>
              <a:gd name="T75" fmla="*/ 157 h 176"/>
              <a:gd name="T76" fmla="*/ 148 w 184"/>
              <a:gd name="T77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4" h="176">
                <a:moveTo>
                  <a:pt x="26" y="90"/>
                </a:moveTo>
                <a:cubicBezTo>
                  <a:pt x="23" y="87"/>
                  <a:pt x="23" y="83"/>
                  <a:pt x="26" y="80"/>
                </a:cubicBezTo>
                <a:cubicBezTo>
                  <a:pt x="28" y="77"/>
                  <a:pt x="33" y="77"/>
                  <a:pt x="36" y="80"/>
                </a:cubicBezTo>
                <a:cubicBezTo>
                  <a:pt x="42" y="86"/>
                  <a:pt x="42" y="86"/>
                  <a:pt x="42" y="86"/>
                </a:cubicBezTo>
                <a:cubicBezTo>
                  <a:pt x="49" y="80"/>
                  <a:pt x="49" y="80"/>
                  <a:pt x="49" y="80"/>
                </a:cubicBezTo>
                <a:cubicBezTo>
                  <a:pt x="52" y="77"/>
                  <a:pt x="56" y="77"/>
                  <a:pt x="59" y="80"/>
                </a:cubicBezTo>
                <a:cubicBezTo>
                  <a:pt x="62" y="83"/>
                  <a:pt x="62" y="87"/>
                  <a:pt x="59" y="90"/>
                </a:cubicBezTo>
                <a:cubicBezTo>
                  <a:pt x="52" y="96"/>
                  <a:pt x="52" y="96"/>
                  <a:pt x="52" y="96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62" y="106"/>
                  <a:pt x="62" y="110"/>
                  <a:pt x="59" y="113"/>
                </a:cubicBezTo>
                <a:cubicBezTo>
                  <a:pt x="56" y="116"/>
                  <a:pt x="52" y="116"/>
                  <a:pt x="49" y="113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6" y="113"/>
                  <a:pt x="36" y="113"/>
                  <a:pt x="36" y="113"/>
                </a:cubicBezTo>
                <a:cubicBezTo>
                  <a:pt x="33" y="116"/>
                  <a:pt x="28" y="116"/>
                  <a:pt x="26" y="113"/>
                </a:cubicBezTo>
                <a:cubicBezTo>
                  <a:pt x="23" y="110"/>
                  <a:pt x="23" y="106"/>
                  <a:pt x="26" y="103"/>
                </a:cubicBezTo>
                <a:cubicBezTo>
                  <a:pt x="32" y="96"/>
                  <a:pt x="32" y="96"/>
                  <a:pt x="32" y="96"/>
                </a:cubicBezTo>
                <a:cubicBezTo>
                  <a:pt x="26" y="90"/>
                  <a:pt x="26" y="90"/>
                  <a:pt x="26" y="90"/>
                </a:cubicBezTo>
                <a:close/>
                <a:moveTo>
                  <a:pt x="142" y="7"/>
                </a:moveTo>
                <a:cubicBezTo>
                  <a:pt x="142" y="7"/>
                  <a:pt x="142" y="7"/>
                  <a:pt x="142" y="7"/>
                </a:cubicBezTo>
                <a:cubicBezTo>
                  <a:pt x="142" y="7"/>
                  <a:pt x="142" y="7"/>
                  <a:pt x="142" y="7"/>
                </a:cubicBezTo>
                <a:cubicBezTo>
                  <a:pt x="154" y="14"/>
                  <a:pt x="158" y="29"/>
                  <a:pt x="152" y="41"/>
                </a:cubicBezTo>
                <a:cubicBezTo>
                  <a:pt x="145" y="53"/>
                  <a:pt x="129" y="57"/>
                  <a:pt x="117" y="50"/>
                </a:cubicBezTo>
                <a:cubicBezTo>
                  <a:pt x="117" y="50"/>
                  <a:pt x="117" y="50"/>
                  <a:pt x="117" y="50"/>
                </a:cubicBezTo>
                <a:cubicBezTo>
                  <a:pt x="105" y="43"/>
                  <a:pt x="101" y="28"/>
                  <a:pt x="108" y="16"/>
                </a:cubicBezTo>
                <a:cubicBezTo>
                  <a:pt x="108" y="15"/>
                  <a:pt x="108" y="15"/>
                  <a:pt x="108" y="15"/>
                </a:cubicBezTo>
                <a:cubicBezTo>
                  <a:pt x="115" y="4"/>
                  <a:pt x="131" y="0"/>
                  <a:pt x="142" y="7"/>
                </a:cubicBezTo>
                <a:close/>
                <a:moveTo>
                  <a:pt x="120" y="23"/>
                </a:moveTo>
                <a:cubicBezTo>
                  <a:pt x="120" y="23"/>
                  <a:pt x="120" y="23"/>
                  <a:pt x="120" y="23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17" y="28"/>
                  <a:pt x="119" y="35"/>
                  <a:pt x="124" y="38"/>
                </a:cubicBezTo>
                <a:cubicBezTo>
                  <a:pt x="124" y="38"/>
                  <a:pt x="124" y="38"/>
                  <a:pt x="124" y="38"/>
                </a:cubicBezTo>
                <a:cubicBezTo>
                  <a:pt x="129" y="41"/>
                  <a:pt x="136" y="39"/>
                  <a:pt x="139" y="34"/>
                </a:cubicBezTo>
                <a:cubicBezTo>
                  <a:pt x="142" y="29"/>
                  <a:pt x="141" y="22"/>
                  <a:pt x="135" y="19"/>
                </a:cubicBezTo>
                <a:cubicBezTo>
                  <a:pt x="135" y="19"/>
                  <a:pt x="135" y="19"/>
                  <a:pt x="135" y="19"/>
                </a:cubicBezTo>
                <a:cubicBezTo>
                  <a:pt x="130" y="16"/>
                  <a:pt x="123" y="17"/>
                  <a:pt x="120" y="23"/>
                </a:cubicBezTo>
                <a:close/>
                <a:moveTo>
                  <a:pt x="103" y="97"/>
                </a:moveTo>
                <a:cubicBezTo>
                  <a:pt x="103" y="97"/>
                  <a:pt x="103" y="97"/>
                  <a:pt x="103" y="97"/>
                </a:cubicBezTo>
                <a:cubicBezTo>
                  <a:pt x="100" y="99"/>
                  <a:pt x="96" y="99"/>
                  <a:pt x="93" y="96"/>
                </a:cubicBezTo>
                <a:cubicBezTo>
                  <a:pt x="91" y="93"/>
                  <a:pt x="91" y="89"/>
                  <a:pt x="94" y="86"/>
                </a:cubicBezTo>
                <a:cubicBezTo>
                  <a:pt x="123" y="63"/>
                  <a:pt x="123" y="63"/>
                  <a:pt x="123" y="63"/>
                </a:cubicBezTo>
                <a:cubicBezTo>
                  <a:pt x="124" y="62"/>
                  <a:pt x="126" y="61"/>
                  <a:pt x="128" y="61"/>
                </a:cubicBezTo>
                <a:cubicBezTo>
                  <a:pt x="130" y="61"/>
                  <a:pt x="132" y="62"/>
                  <a:pt x="133" y="64"/>
                </a:cubicBezTo>
                <a:cubicBezTo>
                  <a:pt x="157" y="92"/>
                  <a:pt x="157" y="92"/>
                  <a:pt x="157" y="92"/>
                </a:cubicBezTo>
                <a:cubicBezTo>
                  <a:pt x="159" y="95"/>
                  <a:pt x="159" y="100"/>
                  <a:pt x="156" y="102"/>
                </a:cubicBezTo>
                <a:cubicBezTo>
                  <a:pt x="153" y="105"/>
                  <a:pt x="148" y="104"/>
                  <a:pt x="146" y="101"/>
                </a:cubicBezTo>
                <a:cubicBezTo>
                  <a:pt x="133" y="86"/>
                  <a:pt x="133" y="86"/>
                  <a:pt x="133" y="86"/>
                </a:cubicBezTo>
                <a:cubicBezTo>
                  <a:pt x="125" y="131"/>
                  <a:pt x="85" y="166"/>
                  <a:pt x="38" y="166"/>
                </a:cubicBezTo>
                <a:cubicBezTo>
                  <a:pt x="34" y="172"/>
                  <a:pt x="28" y="176"/>
                  <a:pt x="21" y="176"/>
                </a:cubicBezTo>
                <a:cubicBezTo>
                  <a:pt x="9" y="176"/>
                  <a:pt x="0" y="166"/>
                  <a:pt x="0" y="155"/>
                </a:cubicBezTo>
                <a:cubicBezTo>
                  <a:pt x="0" y="143"/>
                  <a:pt x="9" y="134"/>
                  <a:pt x="21" y="134"/>
                </a:cubicBezTo>
                <a:cubicBezTo>
                  <a:pt x="31" y="134"/>
                  <a:pt x="40" y="142"/>
                  <a:pt x="42" y="152"/>
                </a:cubicBezTo>
                <a:cubicBezTo>
                  <a:pt x="80" y="150"/>
                  <a:pt x="112" y="122"/>
                  <a:pt x="119" y="84"/>
                </a:cubicBezTo>
                <a:cubicBezTo>
                  <a:pt x="103" y="97"/>
                  <a:pt x="103" y="97"/>
                  <a:pt x="103" y="97"/>
                </a:cubicBezTo>
                <a:close/>
                <a:moveTo>
                  <a:pt x="14" y="155"/>
                </a:moveTo>
                <a:cubicBezTo>
                  <a:pt x="14" y="155"/>
                  <a:pt x="14" y="155"/>
                  <a:pt x="14" y="155"/>
                </a:cubicBezTo>
                <a:cubicBezTo>
                  <a:pt x="14" y="158"/>
                  <a:pt x="17" y="161"/>
                  <a:pt x="21" y="161"/>
                </a:cubicBezTo>
                <a:cubicBezTo>
                  <a:pt x="25" y="161"/>
                  <a:pt x="28" y="158"/>
                  <a:pt x="28" y="155"/>
                </a:cubicBezTo>
                <a:cubicBezTo>
                  <a:pt x="28" y="155"/>
                  <a:pt x="28" y="155"/>
                  <a:pt x="28" y="155"/>
                </a:cubicBezTo>
                <a:cubicBezTo>
                  <a:pt x="28" y="151"/>
                  <a:pt x="25" y="148"/>
                  <a:pt x="21" y="148"/>
                </a:cubicBezTo>
                <a:cubicBezTo>
                  <a:pt x="17" y="148"/>
                  <a:pt x="14" y="151"/>
                  <a:pt x="14" y="155"/>
                </a:cubicBezTo>
                <a:close/>
                <a:moveTo>
                  <a:pt x="148" y="144"/>
                </a:moveTo>
                <a:cubicBezTo>
                  <a:pt x="148" y="144"/>
                  <a:pt x="148" y="144"/>
                  <a:pt x="148" y="144"/>
                </a:cubicBezTo>
                <a:cubicBezTo>
                  <a:pt x="145" y="141"/>
                  <a:pt x="145" y="136"/>
                  <a:pt x="148" y="134"/>
                </a:cubicBezTo>
                <a:cubicBezTo>
                  <a:pt x="151" y="131"/>
                  <a:pt x="155" y="131"/>
                  <a:pt x="158" y="134"/>
                </a:cubicBezTo>
                <a:cubicBezTo>
                  <a:pt x="164" y="140"/>
                  <a:pt x="164" y="140"/>
                  <a:pt x="164" y="140"/>
                </a:cubicBezTo>
                <a:cubicBezTo>
                  <a:pt x="171" y="134"/>
                  <a:pt x="171" y="134"/>
                  <a:pt x="171" y="134"/>
                </a:cubicBezTo>
                <a:cubicBezTo>
                  <a:pt x="174" y="131"/>
                  <a:pt x="178" y="131"/>
                  <a:pt x="181" y="134"/>
                </a:cubicBezTo>
                <a:cubicBezTo>
                  <a:pt x="184" y="136"/>
                  <a:pt x="184" y="141"/>
                  <a:pt x="181" y="144"/>
                </a:cubicBezTo>
                <a:cubicBezTo>
                  <a:pt x="174" y="150"/>
                  <a:pt x="174" y="150"/>
                  <a:pt x="174" y="150"/>
                </a:cubicBezTo>
                <a:cubicBezTo>
                  <a:pt x="181" y="157"/>
                  <a:pt x="181" y="157"/>
                  <a:pt x="181" y="157"/>
                </a:cubicBezTo>
                <a:cubicBezTo>
                  <a:pt x="184" y="160"/>
                  <a:pt x="184" y="164"/>
                  <a:pt x="181" y="167"/>
                </a:cubicBezTo>
                <a:cubicBezTo>
                  <a:pt x="178" y="170"/>
                  <a:pt x="174" y="170"/>
                  <a:pt x="171" y="167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58" y="167"/>
                  <a:pt x="158" y="167"/>
                  <a:pt x="158" y="167"/>
                </a:cubicBezTo>
                <a:cubicBezTo>
                  <a:pt x="155" y="170"/>
                  <a:pt x="151" y="170"/>
                  <a:pt x="148" y="167"/>
                </a:cubicBezTo>
                <a:cubicBezTo>
                  <a:pt x="145" y="164"/>
                  <a:pt x="145" y="160"/>
                  <a:pt x="148" y="157"/>
                </a:cubicBezTo>
                <a:cubicBezTo>
                  <a:pt x="154" y="150"/>
                  <a:pt x="154" y="150"/>
                  <a:pt x="154" y="150"/>
                </a:cubicBezTo>
                <a:cubicBezTo>
                  <a:pt x="148" y="144"/>
                  <a:pt x="148" y="144"/>
                  <a:pt x="148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794411" y="4870633"/>
            <a:ext cx="449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788618" y="5008086"/>
            <a:ext cx="2388715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production of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4536427" y="4870633"/>
            <a:ext cx="449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3530634" y="5008086"/>
            <a:ext cx="2388715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production of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7278443" y="4870633"/>
            <a:ext cx="449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272650" y="5008086"/>
            <a:ext cx="2388715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production of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10012611" y="4870633"/>
            <a:ext cx="449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9006818" y="5008086"/>
            <a:ext cx="2388715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production of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95349" y="389395"/>
            <a:ext cx="4001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  HERE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5740941" y="1011677"/>
            <a:ext cx="7101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665890" y="4216062"/>
            <a:ext cx="270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472181" y="4216062"/>
            <a:ext cx="270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149922" y="4216062"/>
            <a:ext cx="270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928873" y="4216062"/>
            <a:ext cx="270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18128933" flipH="1">
            <a:off x="604341" y="-777131"/>
            <a:ext cx="9367969" cy="10255857"/>
          </a:xfrm>
          <a:prstGeom prst="triangle">
            <a:avLst/>
          </a:prstGeom>
          <a:solidFill>
            <a:srgbClr val="E73243"/>
          </a:solidFill>
          <a:ln>
            <a:solidFill>
              <a:srgbClr val="E73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flipV="1">
            <a:off x="7662546" y="0"/>
            <a:ext cx="4494667" cy="1509486"/>
          </a:xfrm>
          <a:prstGeom prst="triangl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2183008" y="4350797"/>
            <a:ext cx="4290646" cy="4290646"/>
          </a:xfrm>
          <a:prstGeom prst="ellipse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等腰三角形 5"/>
          <p:cNvSpPr/>
          <p:nvPr/>
        </p:nvSpPr>
        <p:spPr>
          <a:xfrm rot="13926853" flipH="1">
            <a:off x="3481612" y="584709"/>
            <a:ext cx="4513190" cy="568858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30261" y="2188826"/>
            <a:ext cx="3371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E73243"/>
                </a:solidFill>
                <a:cs typeface="+mn-ea"/>
                <a:sym typeface="+mn-lt"/>
              </a:rPr>
              <a:t>03</a:t>
            </a:r>
            <a:endParaRPr lang="zh-CN" altLang="en-US" sz="8800" b="1" dirty="0">
              <a:solidFill>
                <a:srgbClr val="E73243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67454" y="5606578"/>
            <a:ext cx="5897463" cy="54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382357" y="5518265"/>
            <a:ext cx="6676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642103" y="4776450"/>
            <a:ext cx="4001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  HERE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-3646119" y="4358054"/>
            <a:ext cx="4290646" cy="4290646"/>
          </a:xfrm>
          <a:prstGeom prst="ellips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flipV="1">
            <a:off x="9198129" y="-952500"/>
            <a:ext cx="4494667" cy="1509486"/>
          </a:xfrm>
          <a:prstGeom prst="triangl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rot="18288241">
            <a:off x="11115213" y="5708387"/>
            <a:ext cx="2603600" cy="3128206"/>
          </a:xfrm>
          <a:prstGeom prst="triangle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rcRect l="22250" t="4565" r="17331" b="4806"/>
          <a:stretch>
            <a:fillRect/>
          </a:stretch>
        </p:blipFill>
        <p:spPr>
          <a:xfrm>
            <a:off x="730955" y="4177073"/>
            <a:ext cx="1907969" cy="1907969"/>
          </a:xfrm>
          <a:custGeom>
            <a:avLst/>
            <a:gdLst>
              <a:gd name="connsiteX0" fmla="*/ 1510676 w 3021352"/>
              <a:gd name="connsiteY0" fmla="*/ 0 h 3021352"/>
              <a:gd name="connsiteX1" fmla="*/ 3021352 w 3021352"/>
              <a:gd name="connsiteY1" fmla="*/ 1510676 h 3021352"/>
              <a:gd name="connsiteX2" fmla="*/ 1510676 w 3021352"/>
              <a:gd name="connsiteY2" fmla="*/ 3021352 h 3021352"/>
              <a:gd name="connsiteX3" fmla="*/ 0 w 3021352"/>
              <a:gd name="connsiteY3" fmla="*/ 1510676 h 3021352"/>
              <a:gd name="connsiteX4" fmla="*/ 1510676 w 3021352"/>
              <a:gd name="connsiteY4" fmla="*/ 0 h 302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1352" h="3021352">
                <a:moveTo>
                  <a:pt x="1510676" y="0"/>
                </a:moveTo>
                <a:cubicBezTo>
                  <a:pt x="2344999" y="0"/>
                  <a:pt x="3021352" y="676353"/>
                  <a:pt x="3021352" y="1510676"/>
                </a:cubicBezTo>
                <a:cubicBezTo>
                  <a:pt x="3021352" y="2344999"/>
                  <a:pt x="2344999" y="3021352"/>
                  <a:pt x="1510676" y="3021352"/>
                </a:cubicBezTo>
                <a:cubicBezTo>
                  <a:pt x="676353" y="3021352"/>
                  <a:pt x="0" y="2344999"/>
                  <a:pt x="0" y="1510676"/>
                </a:cubicBezTo>
                <a:cubicBezTo>
                  <a:pt x="0" y="676353"/>
                  <a:pt x="676353" y="0"/>
                  <a:pt x="1510676" y="0"/>
                </a:cubicBez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rcRect l="16425" t="4685" r="23155" b="4685"/>
          <a:stretch>
            <a:fillRect/>
          </a:stretch>
        </p:blipFill>
        <p:spPr>
          <a:xfrm>
            <a:off x="6466582" y="4177073"/>
            <a:ext cx="1907969" cy="1907969"/>
          </a:xfrm>
          <a:custGeom>
            <a:avLst/>
            <a:gdLst>
              <a:gd name="connsiteX0" fmla="*/ 1510676 w 3021352"/>
              <a:gd name="connsiteY0" fmla="*/ 0 h 3021352"/>
              <a:gd name="connsiteX1" fmla="*/ 3021352 w 3021352"/>
              <a:gd name="connsiteY1" fmla="*/ 1510676 h 3021352"/>
              <a:gd name="connsiteX2" fmla="*/ 1510676 w 3021352"/>
              <a:gd name="connsiteY2" fmla="*/ 3021352 h 3021352"/>
              <a:gd name="connsiteX3" fmla="*/ 0 w 3021352"/>
              <a:gd name="connsiteY3" fmla="*/ 1510676 h 3021352"/>
              <a:gd name="connsiteX4" fmla="*/ 1510676 w 3021352"/>
              <a:gd name="connsiteY4" fmla="*/ 0 h 302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1352" h="3021352">
                <a:moveTo>
                  <a:pt x="1510676" y="0"/>
                </a:moveTo>
                <a:cubicBezTo>
                  <a:pt x="2344999" y="0"/>
                  <a:pt x="3021352" y="676353"/>
                  <a:pt x="3021352" y="1510676"/>
                </a:cubicBezTo>
                <a:cubicBezTo>
                  <a:pt x="3021352" y="2344999"/>
                  <a:pt x="2344999" y="3021352"/>
                  <a:pt x="1510676" y="3021352"/>
                </a:cubicBezTo>
                <a:cubicBezTo>
                  <a:pt x="676353" y="3021352"/>
                  <a:pt x="0" y="2344999"/>
                  <a:pt x="0" y="1510676"/>
                </a:cubicBezTo>
                <a:cubicBezTo>
                  <a:pt x="0" y="676353"/>
                  <a:pt x="676353" y="0"/>
                  <a:pt x="1510676" y="0"/>
                </a:cubicBez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l="48778" t="4265" r="5907" b="5105"/>
          <a:stretch>
            <a:fillRect/>
          </a:stretch>
        </p:blipFill>
        <p:spPr>
          <a:xfrm>
            <a:off x="6466582" y="1699344"/>
            <a:ext cx="1907969" cy="1907969"/>
          </a:xfrm>
          <a:custGeom>
            <a:avLst/>
            <a:gdLst>
              <a:gd name="connsiteX0" fmla="*/ 1510676 w 3021352"/>
              <a:gd name="connsiteY0" fmla="*/ 0 h 3021352"/>
              <a:gd name="connsiteX1" fmla="*/ 3021352 w 3021352"/>
              <a:gd name="connsiteY1" fmla="*/ 1510676 h 3021352"/>
              <a:gd name="connsiteX2" fmla="*/ 1510676 w 3021352"/>
              <a:gd name="connsiteY2" fmla="*/ 3021352 h 3021352"/>
              <a:gd name="connsiteX3" fmla="*/ 0 w 3021352"/>
              <a:gd name="connsiteY3" fmla="*/ 1510676 h 3021352"/>
              <a:gd name="connsiteX4" fmla="*/ 1510676 w 3021352"/>
              <a:gd name="connsiteY4" fmla="*/ 0 h 302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1352" h="3021352">
                <a:moveTo>
                  <a:pt x="1510676" y="0"/>
                </a:moveTo>
                <a:cubicBezTo>
                  <a:pt x="2344999" y="0"/>
                  <a:pt x="3021352" y="676353"/>
                  <a:pt x="3021352" y="1510676"/>
                </a:cubicBezTo>
                <a:cubicBezTo>
                  <a:pt x="3021352" y="2344999"/>
                  <a:pt x="2344999" y="3021352"/>
                  <a:pt x="1510676" y="3021352"/>
                </a:cubicBezTo>
                <a:cubicBezTo>
                  <a:pt x="676353" y="3021352"/>
                  <a:pt x="0" y="2344999"/>
                  <a:pt x="0" y="1510676"/>
                </a:cubicBezTo>
                <a:cubicBezTo>
                  <a:pt x="0" y="676353"/>
                  <a:pt x="676353" y="0"/>
                  <a:pt x="1510676" y="0"/>
                </a:cubicBez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rcRect l="17611" t="4303" r="21970" b="5067"/>
          <a:stretch>
            <a:fillRect/>
          </a:stretch>
        </p:blipFill>
        <p:spPr>
          <a:xfrm>
            <a:off x="730955" y="1699344"/>
            <a:ext cx="1907969" cy="1907969"/>
          </a:xfrm>
          <a:custGeom>
            <a:avLst/>
            <a:gdLst>
              <a:gd name="connsiteX0" fmla="*/ 1510676 w 3021352"/>
              <a:gd name="connsiteY0" fmla="*/ 0 h 3021352"/>
              <a:gd name="connsiteX1" fmla="*/ 3021352 w 3021352"/>
              <a:gd name="connsiteY1" fmla="*/ 1510676 h 3021352"/>
              <a:gd name="connsiteX2" fmla="*/ 1510676 w 3021352"/>
              <a:gd name="connsiteY2" fmla="*/ 3021352 h 3021352"/>
              <a:gd name="connsiteX3" fmla="*/ 0 w 3021352"/>
              <a:gd name="connsiteY3" fmla="*/ 1510676 h 3021352"/>
              <a:gd name="connsiteX4" fmla="*/ 1510676 w 3021352"/>
              <a:gd name="connsiteY4" fmla="*/ 0 h 302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1352" h="3021352">
                <a:moveTo>
                  <a:pt x="1510676" y="0"/>
                </a:moveTo>
                <a:cubicBezTo>
                  <a:pt x="2344999" y="0"/>
                  <a:pt x="3021352" y="676353"/>
                  <a:pt x="3021352" y="1510676"/>
                </a:cubicBezTo>
                <a:cubicBezTo>
                  <a:pt x="3021352" y="2344999"/>
                  <a:pt x="2344999" y="3021352"/>
                  <a:pt x="1510676" y="3021352"/>
                </a:cubicBezTo>
                <a:cubicBezTo>
                  <a:pt x="676353" y="3021352"/>
                  <a:pt x="0" y="2344999"/>
                  <a:pt x="0" y="1510676"/>
                </a:cubicBezTo>
                <a:cubicBezTo>
                  <a:pt x="0" y="676353"/>
                  <a:pt x="676353" y="0"/>
                  <a:pt x="1510676" y="0"/>
                </a:cubicBezTo>
                <a:close/>
              </a:path>
            </a:pathLst>
          </a:custGeom>
        </p:spPr>
      </p:pic>
      <p:sp>
        <p:nvSpPr>
          <p:cNvPr id="23" name="椭圆 22"/>
          <p:cNvSpPr/>
          <p:nvPr/>
        </p:nvSpPr>
        <p:spPr>
          <a:xfrm>
            <a:off x="1167868" y="2136257"/>
            <a:ext cx="1034143" cy="1034143"/>
          </a:xfrm>
          <a:prstGeom prst="ellips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01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167868" y="4613985"/>
            <a:ext cx="1034143" cy="1034143"/>
          </a:xfrm>
          <a:prstGeom prst="ellips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04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903495" y="4622106"/>
            <a:ext cx="1034143" cy="1034143"/>
          </a:xfrm>
          <a:prstGeom prst="ellips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03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903494" y="2149609"/>
            <a:ext cx="1034143" cy="1034143"/>
          </a:xfrm>
          <a:prstGeom prst="ellips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02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849553" y="2731472"/>
            <a:ext cx="3462688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960914" y="2587935"/>
            <a:ext cx="50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8551932" y="2731472"/>
            <a:ext cx="3462688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8663293" y="2587935"/>
            <a:ext cx="50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8551932" y="5083292"/>
            <a:ext cx="3462688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8663293" y="4939755"/>
            <a:ext cx="50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2832296" y="5111111"/>
            <a:ext cx="3462688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943657" y="4967574"/>
            <a:ext cx="50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095349" y="389395"/>
            <a:ext cx="4001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  HERE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5740941" y="1011677"/>
            <a:ext cx="7101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2849553" y="1961386"/>
            <a:ext cx="270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849553" y="4362373"/>
            <a:ext cx="270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663293" y="1961386"/>
            <a:ext cx="270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663293" y="4362373"/>
            <a:ext cx="270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-3646119" y="4358054"/>
            <a:ext cx="4290646" cy="4290646"/>
          </a:xfrm>
          <a:prstGeom prst="ellips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flipV="1">
            <a:off x="9198129" y="-952500"/>
            <a:ext cx="4494667" cy="1509486"/>
          </a:xfrm>
          <a:prstGeom prst="triangl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rot="18288241">
            <a:off x="11115213" y="5708387"/>
            <a:ext cx="2603600" cy="3128206"/>
          </a:xfrm>
          <a:prstGeom prst="triangle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989392" y="2241004"/>
            <a:ext cx="2235200" cy="20067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233163" y="2632890"/>
            <a:ext cx="3503886" cy="16148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737049" y="2632890"/>
            <a:ext cx="2235200" cy="20067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菱形 16"/>
          <p:cNvSpPr/>
          <p:nvPr/>
        </p:nvSpPr>
        <p:spPr>
          <a:xfrm>
            <a:off x="9073838" y="3492314"/>
            <a:ext cx="1793873" cy="1793873"/>
          </a:xfrm>
          <a:prstGeom prst="diamond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6"/>
          <p:cNvSpPr>
            <a:spLocks noEditPoints="1"/>
          </p:cNvSpPr>
          <p:nvPr/>
        </p:nvSpPr>
        <p:spPr bwMode="auto">
          <a:xfrm>
            <a:off x="9784624" y="4172672"/>
            <a:ext cx="372300" cy="433157"/>
          </a:xfrm>
          <a:custGeom>
            <a:avLst/>
            <a:gdLst>
              <a:gd name="T0" fmla="*/ 100 w 161"/>
              <a:gd name="T1" fmla="*/ 9 h 188"/>
              <a:gd name="T2" fmla="*/ 130 w 161"/>
              <a:gd name="T3" fmla="*/ 22 h 188"/>
              <a:gd name="T4" fmla="*/ 134 w 161"/>
              <a:gd name="T5" fmla="*/ 26 h 188"/>
              <a:gd name="T6" fmla="*/ 154 w 161"/>
              <a:gd name="T7" fmla="*/ 30 h 188"/>
              <a:gd name="T8" fmla="*/ 161 w 161"/>
              <a:gd name="T9" fmla="*/ 37 h 188"/>
              <a:gd name="T10" fmla="*/ 154 w 161"/>
              <a:gd name="T11" fmla="*/ 188 h 188"/>
              <a:gd name="T12" fmla="*/ 7 w 161"/>
              <a:gd name="T13" fmla="*/ 188 h 188"/>
              <a:gd name="T14" fmla="*/ 0 w 161"/>
              <a:gd name="T15" fmla="*/ 181 h 188"/>
              <a:gd name="T16" fmla="*/ 7 w 161"/>
              <a:gd name="T17" fmla="*/ 30 h 188"/>
              <a:gd name="T18" fmla="*/ 27 w 161"/>
              <a:gd name="T19" fmla="*/ 30 h 188"/>
              <a:gd name="T20" fmla="*/ 31 w 161"/>
              <a:gd name="T21" fmla="*/ 22 h 188"/>
              <a:gd name="T22" fmla="*/ 54 w 161"/>
              <a:gd name="T23" fmla="*/ 22 h 188"/>
              <a:gd name="T24" fmla="*/ 81 w 161"/>
              <a:gd name="T25" fmla="*/ 0 h 188"/>
              <a:gd name="T26" fmla="*/ 32 w 161"/>
              <a:gd name="T27" fmla="*/ 125 h 188"/>
              <a:gd name="T28" fmla="*/ 60 w 161"/>
              <a:gd name="T29" fmla="*/ 121 h 188"/>
              <a:gd name="T30" fmla="*/ 76 w 161"/>
              <a:gd name="T31" fmla="*/ 149 h 188"/>
              <a:gd name="T32" fmla="*/ 84 w 161"/>
              <a:gd name="T33" fmla="*/ 149 h 188"/>
              <a:gd name="T34" fmla="*/ 96 w 161"/>
              <a:gd name="T35" fmla="*/ 122 h 188"/>
              <a:gd name="T36" fmla="*/ 129 w 161"/>
              <a:gd name="T37" fmla="*/ 125 h 188"/>
              <a:gd name="T38" fmla="*/ 129 w 161"/>
              <a:gd name="T39" fmla="*/ 116 h 188"/>
              <a:gd name="T40" fmla="*/ 98 w 161"/>
              <a:gd name="T41" fmla="*/ 97 h 188"/>
              <a:gd name="T42" fmla="*/ 89 w 161"/>
              <a:gd name="T43" fmla="*/ 97 h 188"/>
              <a:gd name="T44" fmla="*/ 68 w 161"/>
              <a:gd name="T45" fmla="*/ 86 h 188"/>
              <a:gd name="T46" fmla="*/ 59 w 161"/>
              <a:gd name="T47" fmla="*/ 86 h 188"/>
              <a:gd name="T48" fmla="*/ 32 w 161"/>
              <a:gd name="T49" fmla="*/ 116 h 188"/>
              <a:gd name="T50" fmla="*/ 32 w 161"/>
              <a:gd name="T51" fmla="*/ 125 h 188"/>
              <a:gd name="T52" fmla="*/ 99 w 161"/>
              <a:gd name="T53" fmla="*/ 22 h 188"/>
              <a:gd name="T54" fmla="*/ 81 w 161"/>
              <a:gd name="T55" fmla="*/ 9 h 188"/>
              <a:gd name="T56" fmla="*/ 62 w 161"/>
              <a:gd name="T57" fmla="*/ 22 h 188"/>
              <a:gd name="T58" fmla="*/ 99 w 161"/>
              <a:gd name="T59" fmla="*/ 22 h 188"/>
              <a:gd name="T60" fmla="*/ 134 w 161"/>
              <a:gd name="T61" fmla="*/ 44 h 188"/>
              <a:gd name="T62" fmla="*/ 130 w 161"/>
              <a:gd name="T63" fmla="*/ 52 h 188"/>
              <a:gd name="T64" fmla="*/ 81 w 161"/>
              <a:gd name="T65" fmla="*/ 52 h 188"/>
              <a:gd name="T66" fmla="*/ 27 w 161"/>
              <a:gd name="T67" fmla="*/ 48 h 188"/>
              <a:gd name="T68" fmla="*/ 27 w 161"/>
              <a:gd name="T69" fmla="*/ 44 h 188"/>
              <a:gd name="T70" fmla="*/ 14 w 161"/>
              <a:gd name="T71" fmla="*/ 174 h 188"/>
              <a:gd name="T72" fmla="*/ 147 w 161"/>
              <a:gd name="T73" fmla="*/ 44 h 188"/>
              <a:gd name="T74" fmla="*/ 81 w 161"/>
              <a:gd name="T75" fmla="*/ 30 h 188"/>
              <a:gd name="T76" fmla="*/ 35 w 161"/>
              <a:gd name="T77" fmla="*/ 30 h 188"/>
              <a:gd name="T78" fmla="*/ 35 w 161"/>
              <a:gd name="T79" fmla="*/ 43 h 188"/>
              <a:gd name="T80" fmla="*/ 126 w 161"/>
              <a:gd name="T81" fmla="*/ 43 h 188"/>
              <a:gd name="T82" fmla="*/ 126 w 161"/>
              <a:gd name="T83" fmla="*/ 3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1" h="188">
                <a:moveTo>
                  <a:pt x="81" y="0"/>
                </a:moveTo>
                <a:cubicBezTo>
                  <a:pt x="88" y="0"/>
                  <a:pt x="95" y="4"/>
                  <a:pt x="100" y="9"/>
                </a:cubicBezTo>
                <a:cubicBezTo>
                  <a:pt x="104" y="12"/>
                  <a:pt x="106" y="17"/>
                  <a:pt x="108" y="22"/>
                </a:cubicBezTo>
                <a:cubicBezTo>
                  <a:pt x="130" y="22"/>
                  <a:pt x="130" y="22"/>
                  <a:pt x="130" y="22"/>
                </a:cubicBezTo>
                <a:cubicBezTo>
                  <a:pt x="132" y="22"/>
                  <a:pt x="134" y="23"/>
                  <a:pt x="134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54" y="30"/>
                  <a:pt x="154" y="30"/>
                  <a:pt x="154" y="30"/>
                </a:cubicBezTo>
                <a:cubicBezTo>
                  <a:pt x="158" y="30"/>
                  <a:pt x="161" y="33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181"/>
                  <a:pt x="161" y="181"/>
                  <a:pt x="161" y="181"/>
                </a:cubicBezTo>
                <a:cubicBezTo>
                  <a:pt x="161" y="185"/>
                  <a:pt x="158" y="188"/>
                  <a:pt x="154" y="188"/>
                </a:cubicBezTo>
                <a:cubicBezTo>
                  <a:pt x="154" y="188"/>
                  <a:pt x="154" y="188"/>
                  <a:pt x="154" y="188"/>
                </a:cubicBezTo>
                <a:cubicBezTo>
                  <a:pt x="7" y="188"/>
                  <a:pt x="7" y="188"/>
                  <a:pt x="7" y="188"/>
                </a:cubicBezTo>
                <a:cubicBezTo>
                  <a:pt x="4" y="188"/>
                  <a:pt x="0" y="185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3"/>
                  <a:pt x="4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3"/>
                  <a:pt x="29" y="22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5" y="17"/>
                  <a:pt x="57" y="12"/>
                  <a:pt x="61" y="9"/>
                </a:cubicBezTo>
                <a:cubicBezTo>
                  <a:pt x="66" y="4"/>
                  <a:pt x="73" y="0"/>
                  <a:pt x="81" y="0"/>
                </a:cubicBezTo>
                <a:close/>
                <a:moveTo>
                  <a:pt x="32" y="125"/>
                </a:moveTo>
                <a:cubicBezTo>
                  <a:pt x="32" y="125"/>
                  <a:pt x="32" y="125"/>
                  <a:pt x="32" y="125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8" y="125"/>
                  <a:pt x="60" y="123"/>
                  <a:pt x="60" y="121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7" y="152"/>
                  <a:pt x="79" y="153"/>
                  <a:pt x="81" y="152"/>
                </a:cubicBezTo>
                <a:cubicBezTo>
                  <a:pt x="83" y="152"/>
                  <a:pt x="84" y="151"/>
                  <a:pt x="84" y="149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6" y="124"/>
                  <a:pt x="98" y="125"/>
                  <a:pt x="100" y="125"/>
                </a:cubicBezTo>
                <a:cubicBezTo>
                  <a:pt x="129" y="125"/>
                  <a:pt x="129" y="125"/>
                  <a:pt x="129" y="125"/>
                </a:cubicBezTo>
                <a:cubicBezTo>
                  <a:pt x="131" y="125"/>
                  <a:pt x="133" y="123"/>
                  <a:pt x="133" y="121"/>
                </a:cubicBezTo>
                <a:cubicBezTo>
                  <a:pt x="133" y="118"/>
                  <a:pt x="131" y="116"/>
                  <a:pt x="129" y="116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98" y="97"/>
                  <a:pt x="98" y="97"/>
                  <a:pt x="98" y="97"/>
                </a:cubicBezTo>
                <a:cubicBezTo>
                  <a:pt x="97" y="95"/>
                  <a:pt x="96" y="94"/>
                  <a:pt x="95" y="94"/>
                </a:cubicBezTo>
                <a:cubicBezTo>
                  <a:pt x="92" y="93"/>
                  <a:pt x="90" y="94"/>
                  <a:pt x="89" y="97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68" y="86"/>
                  <a:pt x="68" y="86"/>
                  <a:pt x="68" y="86"/>
                </a:cubicBezTo>
                <a:cubicBezTo>
                  <a:pt x="67" y="84"/>
                  <a:pt x="66" y="83"/>
                  <a:pt x="64" y="83"/>
                </a:cubicBezTo>
                <a:cubicBezTo>
                  <a:pt x="62" y="82"/>
                  <a:pt x="60" y="83"/>
                  <a:pt x="59" y="86"/>
                </a:cubicBezTo>
                <a:cubicBezTo>
                  <a:pt x="52" y="116"/>
                  <a:pt x="52" y="116"/>
                  <a:pt x="52" y="116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0" y="116"/>
                  <a:pt x="28" y="118"/>
                  <a:pt x="28" y="121"/>
                </a:cubicBezTo>
                <a:cubicBezTo>
                  <a:pt x="28" y="123"/>
                  <a:pt x="30" y="125"/>
                  <a:pt x="32" y="125"/>
                </a:cubicBezTo>
                <a:close/>
                <a:moveTo>
                  <a:pt x="99" y="22"/>
                </a:moveTo>
                <a:cubicBezTo>
                  <a:pt x="99" y="22"/>
                  <a:pt x="99" y="22"/>
                  <a:pt x="99" y="22"/>
                </a:cubicBezTo>
                <a:cubicBezTo>
                  <a:pt x="98" y="19"/>
                  <a:pt x="96" y="17"/>
                  <a:pt x="94" y="15"/>
                </a:cubicBezTo>
                <a:cubicBezTo>
                  <a:pt x="91" y="11"/>
                  <a:pt x="86" y="9"/>
                  <a:pt x="81" y="9"/>
                </a:cubicBezTo>
                <a:cubicBezTo>
                  <a:pt x="75" y="9"/>
                  <a:pt x="70" y="11"/>
                  <a:pt x="67" y="15"/>
                </a:cubicBezTo>
                <a:cubicBezTo>
                  <a:pt x="65" y="17"/>
                  <a:pt x="63" y="19"/>
                  <a:pt x="62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99" y="22"/>
                  <a:pt x="99" y="22"/>
                  <a:pt x="99" y="22"/>
                </a:cubicBezTo>
                <a:close/>
                <a:moveTo>
                  <a:pt x="134" y="44"/>
                </a:moveTo>
                <a:cubicBezTo>
                  <a:pt x="134" y="44"/>
                  <a:pt x="134" y="44"/>
                  <a:pt x="134" y="44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4" y="50"/>
                  <a:pt x="132" y="52"/>
                  <a:pt x="130" y="52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31" y="52"/>
                  <a:pt x="31" y="52"/>
                  <a:pt x="31" y="52"/>
                </a:cubicBezTo>
                <a:cubicBezTo>
                  <a:pt x="29" y="52"/>
                  <a:pt x="27" y="50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4"/>
                  <a:pt x="27" y="44"/>
                  <a:pt x="27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7" y="44"/>
                  <a:pt x="147" y="44"/>
                  <a:pt x="147" y="44"/>
                </a:cubicBezTo>
                <a:cubicBezTo>
                  <a:pt x="134" y="44"/>
                  <a:pt x="134" y="44"/>
                  <a:pt x="134" y="44"/>
                </a:cubicBezTo>
                <a:close/>
                <a:moveTo>
                  <a:pt x="81" y="30"/>
                </a:moveTo>
                <a:cubicBezTo>
                  <a:pt x="81" y="30"/>
                  <a:pt x="81" y="30"/>
                  <a:pt x="81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43"/>
                  <a:pt x="35" y="43"/>
                  <a:pt x="35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126" y="43"/>
                  <a:pt x="126" y="43"/>
                  <a:pt x="126" y="43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0"/>
                  <a:pt x="126" y="30"/>
                  <a:pt x="126" y="30"/>
                </a:cubicBezTo>
                <a:cubicBezTo>
                  <a:pt x="81" y="30"/>
                  <a:pt x="81" y="30"/>
                  <a:pt x="81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1101026" y="1437731"/>
            <a:ext cx="1793873" cy="1793873"/>
          </a:xfrm>
          <a:prstGeom prst="diamond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12"/>
          <p:cNvSpPr>
            <a:spLocks noEditPoints="1"/>
          </p:cNvSpPr>
          <p:nvPr/>
        </p:nvSpPr>
        <p:spPr bwMode="auto">
          <a:xfrm>
            <a:off x="1811812" y="2122563"/>
            <a:ext cx="372300" cy="424208"/>
          </a:xfrm>
          <a:custGeom>
            <a:avLst/>
            <a:gdLst>
              <a:gd name="T0" fmla="*/ 39 w 161"/>
              <a:gd name="T1" fmla="*/ 132 h 184"/>
              <a:gd name="T2" fmla="*/ 39 w 161"/>
              <a:gd name="T3" fmla="*/ 140 h 184"/>
              <a:gd name="T4" fmla="*/ 126 w 161"/>
              <a:gd name="T5" fmla="*/ 136 h 184"/>
              <a:gd name="T6" fmla="*/ 39 w 161"/>
              <a:gd name="T7" fmla="*/ 47 h 184"/>
              <a:gd name="T8" fmla="*/ 51 w 161"/>
              <a:gd name="T9" fmla="*/ 47 h 184"/>
              <a:gd name="T10" fmla="*/ 56 w 161"/>
              <a:gd name="T11" fmla="*/ 64 h 184"/>
              <a:gd name="T12" fmla="*/ 60 w 161"/>
              <a:gd name="T13" fmla="*/ 47 h 184"/>
              <a:gd name="T14" fmla="*/ 76 w 161"/>
              <a:gd name="T15" fmla="*/ 43 h 184"/>
              <a:gd name="T16" fmla="*/ 60 w 161"/>
              <a:gd name="T17" fmla="*/ 39 h 184"/>
              <a:gd name="T18" fmla="*/ 56 w 161"/>
              <a:gd name="T19" fmla="*/ 22 h 184"/>
              <a:gd name="T20" fmla="*/ 51 w 161"/>
              <a:gd name="T21" fmla="*/ 39 h 184"/>
              <a:gd name="T22" fmla="*/ 35 w 161"/>
              <a:gd name="T23" fmla="*/ 43 h 184"/>
              <a:gd name="T24" fmla="*/ 35 w 161"/>
              <a:gd name="T25" fmla="*/ 77 h 184"/>
              <a:gd name="T26" fmla="*/ 39 w 161"/>
              <a:gd name="T27" fmla="*/ 81 h 184"/>
              <a:gd name="T28" fmla="*/ 126 w 161"/>
              <a:gd name="T29" fmla="*/ 77 h 184"/>
              <a:gd name="T30" fmla="*/ 39 w 161"/>
              <a:gd name="T31" fmla="*/ 73 h 184"/>
              <a:gd name="T32" fmla="*/ 158 w 161"/>
              <a:gd name="T33" fmla="*/ 53 h 184"/>
              <a:gd name="T34" fmla="*/ 108 w 161"/>
              <a:gd name="T35" fmla="*/ 2 h 184"/>
              <a:gd name="T36" fmla="*/ 19 w 161"/>
              <a:gd name="T37" fmla="*/ 0 h 184"/>
              <a:gd name="T38" fmla="*/ 0 w 161"/>
              <a:gd name="T39" fmla="*/ 19 h 184"/>
              <a:gd name="T40" fmla="*/ 6 w 161"/>
              <a:gd name="T41" fmla="*/ 178 h 184"/>
              <a:gd name="T42" fmla="*/ 6 w 161"/>
              <a:gd name="T43" fmla="*/ 178 h 184"/>
              <a:gd name="T44" fmla="*/ 142 w 161"/>
              <a:gd name="T45" fmla="*/ 184 h 184"/>
              <a:gd name="T46" fmla="*/ 155 w 161"/>
              <a:gd name="T47" fmla="*/ 178 h 184"/>
              <a:gd name="T48" fmla="*/ 161 w 161"/>
              <a:gd name="T49" fmla="*/ 58 h 184"/>
              <a:gd name="T50" fmla="*/ 107 w 161"/>
              <a:gd name="T51" fmla="*/ 22 h 184"/>
              <a:gd name="T52" fmla="*/ 139 w 161"/>
              <a:gd name="T53" fmla="*/ 54 h 184"/>
              <a:gd name="T54" fmla="*/ 109 w 161"/>
              <a:gd name="T55" fmla="*/ 52 h 184"/>
              <a:gd name="T56" fmla="*/ 107 w 161"/>
              <a:gd name="T57" fmla="*/ 46 h 184"/>
              <a:gd name="T58" fmla="*/ 146 w 161"/>
              <a:gd name="T59" fmla="*/ 165 h 184"/>
              <a:gd name="T60" fmla="*/ 145 w 161"/>
              <a:gd name="T61" fmla="*/ 168 h 184"/>
              <a:gd name="T62" fmla="*/ 142 w 161"/>
              <a:gd name="T63" fmla="*/ 169 h 184"/>
              <a:gd name="T64" fmla="*/ 16 w 161"/>
              <a:gd name="T65" fmla="*/ 168 h 184"/>
              <a:gd name="T66" fmla="*/ 14 w 161"/>
              <a:gd name="T67" fmla="*/ 165 h 184"/>
              <a:gd name="T68" fmla="*/ 16 w 161"/>
              <a:gd name="T69" fmla="*/ 16 h 184"/>
              <a:gd name="T70" fmla="*/ 98 w 161"/>
              <a:gd name="T71" fmla="*/ 14 h 184"/>
              <a:gd name="T72" fmla="*/ 103 w 161"/>
              <a:gd name="T73" fmla="*/ 58 h 184"/>
              <a:gd name="T74" fmla="*/ 114 w 161"/>
              <a:gd name="T75" fmla="*/ 63 h 184"/>
              <a:gd name="T76" fmla="*/ 146 w 161"/>
              <a:gd name="T77" fmla="*/ 165 h 184"/>
              <a:gd name="T78" fmla="*/ 121 w 161"/>
              <a:gd name="T79" fmla="*/ 102 h 184"/>
              <a:gd name="T80" fmla="*/ 35 w 161"/>
              <a:gd name="T81" fmla="*/ 107 h 184"/>
              <a:gd name="T82" fmla="*/ 121 w 161"/>
              <a:gd name="T83" fmla="*/ 111 h 184"/>
              <a:gd name="T84" fmla="*/ 121 w 161"/>
              <a:gd name="T85" fmla="*/ 10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1" h="184">
                <a:moveTo>
                  <a:pt x="121" y="132"/>
                </a:moveTo>
                <a:cubicBezTo>
                  <a:pt x="39" y="132"/>
                  <a:pt x="39" y="132"/>
                  <a:pt x="39" y="132"/>
                </a:cubicBezTo>
                <a:cubicBezTo>
                  <a:pt x="37" y="132"/>
                  <a:pt x="35" y="134"/>
                  <a:pt x="35" y="136"/>
                </a:cubicBezTo>
                <a:cubicBezTo>
                  <a:pt x="35" y="139"/>
                  <a:pt x="37" y="140"/>
                  <a:pt x="39" y="140"/>
                </a:cubicBezTo>
                <a:cubicBezTo>
                  <a:pt x="121" y="140"/>
                  <a:pt x="121" y="140"/>
                  <a:pt x="121" y="140"/>
                </a:cubicBezTo>
                <a:cubicBezTo>
                  <a:pt x="124" y="140"/>
                  <a:pt x="126" y="139"/>
                  <a:pt x="126" y="136"/>
                </a:cubicBezTo>
                <a:cubicBezTo>
                  <a:pt x="126" y="134"/>
                  <a:pt x="124" y="132"/>
                  <a:pt x="121" y="132"/>
                </a:cubicBezTo>
                <a:close/>
                <a:moveTo>
                  <a:pt x="39" y="47"/>
                </a:moveTo>
                <a:cubicBezTo>
                  <a:pt x="39" y="47"/>
                  <a:pt x="39" y="47"/>
                  <a:pt x="39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62"/>
                  <a:pt x="53" y="64"/>
                  <a:pt x="56" y="64"/>
                </a:cubicBezTo>
                <a:cubicBezTo>
                  <a:pt x="58" y="64"/>
                  <a:pt x="60" y="62"/>
                  <a:pt x="60" y="59"/>
                </a:cubicBezTo>
                <a:cubicBezTo>
                  <a:pt x="60" y="47"/>
                  <a:pt x="60" y="47"/>
                  <a:pt x="60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4" y="47"/>
                  <a:pt x="76" y="45"/>
                  <a:pt x="76" y="43"/>
                </a:cubicBezTo>
                <a:cubicBezTo>
                  <a:pt x="76" y="41"/>
                  <a:pt x="74" y="39"/>
                  <a:pt x="72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27"/>
                  <a:pt x="60" y="27"/>
                  <a:pt x="60" y="27"/>
                </a:cubicBezTo>
                <a:cubicBezTo>
                  <a:pt x="60" y="24"/>
                  <a:pt x="58" y="22"/>
                  <a:pt x="56" y="22"/>
                </a:cubicBezTo>
                <a:cubicBezTo>
                  <a:pt x="53" y="22"/>
                  <a:pt x="51" y="24"/>
                  <a:pt x="51" y="27"/>
                </a:cubicBezTo>
                <a:cubicBezTo>
                  <a:pt x="51" y="39"/>
                  <a:pt x="51" y="39"/>
                  <a:pt x="51" y="39"/>
                </a:cubicBezTo>
                <a:cubicBezTo>
                  <a:pt x="39" y="39"/>
                  <a:pt x="39" y="39"/>
                  <a:pt x="39" y="39"/>
                </a:cubicBezTo>
                <a:cubicBezTo>
                  <a:pt x="37" y="39"/>
                  <a:pt x="35" y="41"/>
                  <a:pt x="35" y="43"/>
                </a:cubicBezTo>
                <a:cubicBezTo>
                  <a:pt x="35" y="45"/>
                  <a:pt x="37" y="47"/>
                  <a:pt x="39" y="47"/>
                </a:cubicBezTo>
                <a:close/>
                <a:moveTo>
                  <a:pt x="35" y="77"/>
                </a:moveTo>
                <a:cubicBezTo>
                  <a:pt x="35" y="77"/>
                  <a:pt x="35" y="77"/>
                  <a:pt x="35" y="77"/>
                </a:cubicBezTo>
                <a:cubicBezTo>
                  <a:pt x="35" y="79"/>
                  <a:pt x="37" y="81"/>
                  <a:pt x="39" y="81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4" y="81"/>
                  <a:pt x="126" y="79"/>
                  <a:pt x="126" y="77"/>
                </a:cubicBezTo>
                <a:cubicBezTo>
                  <a:pt x="126" y="74"/>
                  <a:pt x="124" y="73"/>
                  <a:pt x="121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37" y="73"/>
                  <a:pt x="35" y="74"/>
                  <a:pt x="35" y="77"/>
                </a:cubicBezTo>
                <a:close/>
                <a:moveTo>
                  <a:pt x="158" y="53"/>
                </a:moveTo>
                <a:cubicBezTo>
                  <a:pt x="158" y="53"/>
                  <a:pt x="158" y="53"/>
                  <a:pt x="158" y="53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1"/>
                  <a:pt x="104" y="0"/>
                  <a:pt x="10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4" y="0"/>
                  <a:pt x="9" y="2"/>
                  <a:pt x="6" y="6"/>
                </a:cubicBezTo>
                <a:cubicBezTo>
                  <a:pt x="2" y="9"/>
                  <a:pt x="0" y="14"/>
                  <a:pt x="0" y="19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0"/>
                  <a:pt x="2" y="175"/>
                  <a:pt x="6" y="178"/>
                </a:cubicBezTo>
                <a:cubicBezTo>
                  <a:pt x="6" y="178"/>
                  <a:pt x="6" y="178"/>
                  <a:pt x="6" y="178"/>
                </a:cubicBezTo>
                <a:cubicBezTo>
                  <a:pt x="6" y="178"/>
                  <a:pt x="6" y="178"/>
                  <a:pt x="6" y="178"/>
                </a:cubicBezTo>
                <a:cubicBezTo>
                  <a:pt x="9" y="181"/>
                  <a:pt x="14" y="184"/>
                  <a:pt x="19" y="184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47" y="184"/>
                  <a:pt x="151" y="182"/>
                  <a:pt x="155" y="178"/>
                </a:cubicBezTo>
                <a:cubicBezTo>
                  <a:pt x="155" y="178"/>
                  <a:pt x="155" y="178"/>
                  <a:pt x="155" y="178"/>
                </a:cubicBezTo>
                <a:cubicBezTo>
                  <a:pt x="158" y="175"/>
                  <a:pt x="161" y="170"/>
                  <a:pt x="161" y="165"/>
                </a:cubicBezTo>
                <a:cubicBezTo>
                  <a:pt x="161" y="58"/>
                  <a:pt x="161" y="58"/>
                  <a:pt x="161" y="58"/>
                </a:cubicBezTo>
                <a:cubicBezTo>
                  <a:pt x="161" y="56"/>
                  <a:pt x="160" y="55"/>
                  <a:pt x="158" y="53"/>
                </a:cubicBezTo>
                <a:close/>
                <a:moveTo>
                  <a:pt x="107" y="22"/>
                </a:moveTo>
                <a:cubicBezTo>
                  <a:pt x="107" y="22"/>
                  <a:pt x="107" y="22"/>
                  <a:pt x="107" y="22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2" y="54"/>
                  <a:pt x="110" y="53"/>
                  <a:pt x="109" y="52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08" y="50"/>
                  <a:pt x="107" y="48"/>
                  <a:pt x="107" y="46"/>
                </a:cubicBezTo>
                <a:cubicBezTo>
                  <a:pt x="107" y="22"/>
                  <a:pt x="107" y="22"/>
                  <a:pt x="107" y="22"/>
                </a:cubicBezTo>
                <a:close/>
                <a:moveTo>
                  <a:pt x="146" y="165"/>
                </a:moveTo>
                <a:cubicBezTo>
                  <a:pt x="146" y="165"/>
                  <a:pt x="146" y="165"/>
                  <a:pt x="146" y="165"/>
                </a:cubicBezTo>
                <a:cubicBezTo>
                  <a:pt x="146" y="166"/>
                  <a:pt x="146" y="167"/>
                  <a:pt x="145" y="168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4" y="169"/>
                  <a:pt x="143" y="169"/>
                  <a:pt x="142" y="169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8" y="169"/>
                  <a:pt x="16" y="169"/>
                  <a:pt x="16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5" y="167"/>
                  <a:pt x="14" y="166"/>
                  <a:pt x="14" y="165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5" y="17"/>
                  <a:pt x="16" y="16"/>
                </a:cubicBezTo>
                <a:cubicBezTo>
                  <a:pt x="16" y="15"/>
                  <a:pt x="18" y="14"/>
                  <a:pt x="19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8" y="46"/>
                  <a:pt x="98" y="46"/>
                  <a:pt x="98" y="46"/>
                </a:cubicBezTo>
                <a:cubicBezTo>
                  <a:pt x="98" y="51"/>
                  <a:pt x="100" y="55"/>
                  <a:pt x="103" y="58"/>
                </a:cubicBezTo>
                <a:cubicBezTo>
                  <a:pt x="103" y="58"/>
                  <a:pt x="103" y="58"/>
                  <a:pt x="103" y="58"/>
                </a:cubicBezTo>
                <a:cubicBezTo>
                  <a:pt x="106" y="61"/>
                  <a:pt x="110" y="63"/>
                  <a:pt x="114" y="63"/>
                </a:cubicBezTo>
                <a:cubicBezTo>
                  <a:pt x="146" y="63"/>
                  <a:pt x="146" y="63"/>
                  <a:pt x="146" y="63"/>
                </a:cubicBezTo>
                <a:cubicBezTo>
                  <a:pt x="146" y="165"/>
                  <a:pt x="146" y="165"/>
                  <a:pt x="146" y="165"/>
                </a:cubicBezTo>
                <a:close/>
                <a:moveTo>
                  <a:pt x="121" y="102"/>
                </a:moveTo>
                <a:cubicBezTo>
                  <a:pt x="121" y="102"/>
                  <a:pt x="121" y="102"/>
                  <a:pt x="121" y="102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37" y="102"/>
                  <a:pt x="35" y="104"/>
                  <a:pt x="35" y="107"/>
                </a:cubicBezTo>
                <a:cubicBezTo>
                  <a:pt x="35" y="109"/>
                  <a:pt x="37" y="111"/>
                  <a:pt x="39" y="111"/>
                </a:cubicBezTo>
                <a:cubicBezTo>
                  <a:pt x="121" y="111"/>
                  <a:pt x="121" y="111"/>
                  <a:pt x="121" y="111"/>
                </a:cubicBezTo>
                <a:cubicBezTo>
                  <a:pt x="124" y="111"/>
                  <a:pt x="126" y="109"/>
                  <a:pt x="126" y="107"/>
                </a:cubicBezTo>
                <a:cubicBezTo>
                  <a:pt x="126" y="104"/>
                  <a:pt x="124" y="102"/>
                  <a:pt x="121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3336226" y="3194092"/>
            <a:ext cx="1793873" cy="1793873"/>
          </a:xfrm>
          <a:prstGeom prst="diamond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10"/>
          <p:cNvSpPr>
            <a:spLocks noEditPoints="1"/>
          </p:cNvSpPr>
          <p:nvPr/>
        </p:nvSpPr>
        <p:spPr bwMode="auto">
          <a:xfrm>
            <a:off x="4047907" y="3873555"/>
            <a:ext cx="370510" cy="434946"/>
          </a:xfrm>
          <a:custGeom>
            <a:avLst/>
            <a:gdLst>
              <a:gd name="T0" fmla="*/ 32 w 160"/>
              <a:gd name="T1" fmla="*/ 111 h 188"/>
              <a:gd name="T2" fmla="*/ 46 w 160"/>
              <a:gd name="T3" fmla="*/ 111 h 188"/>
              <a:gd name="T4" fmla="*/ 39 w 160"/>
              <a:gd name="T5" fmla="*/ 74 h 188"/>
              <a:gd name="T6" fmla="*/ 32 w 160"/>
              <a:gd name="T7" fmla="*/ 81 h 188"/>
              <a:gd name="T8" fmla="*/ 46 w 160"/>
              <a:gd name="T9" fmla="*/ 81 h 188"/>
              <a:gd name="T10" fmla="*/ 39 w 160"/>
              <a:gd name="T11" fmla="*/ 134 h 188"/>
              <a:gd name="T12" fmla="*/ 32 w 160"/>
              <a:gd name="T13" fmla="*/ 141 h 188"/>
              <a:gd name="T14" fmla="*/ 46 w 160"/>
              <a:gd name="T15" fmla="*/ 141 h 188"/>
              <a:gd name="T16" fmla="*/ 121 w 160"/>
              <a:gd name="T17" fmla="*/ 136 h 188"/>
              <a:gd name="T18" fmla="*/ 60 w 160"/>
              <a:gd name="T19" fmla="*/ 136 h 188"/>
              <a:gd name="T20" fmla="*/ 60 w 160"/>
              <a:gd name="T21" fmla="*/ 145 h 188"/>
              <a:gd name="T22" fmla="*/ 125 w 160"/>
              <a:gd name="T23" fmla="*/ 141 h 188"/>
              <a:gd name="T24" fmla="*/ 121 w 160"/>
              <a:gd name="T25" fmla="*/ 77 h 188"/>
              <a:gd name="T26" fmla="*/ 60 w 160"/>
              <a:gd name="T27" fmla="*/ 77 h 188"/>
              <a:gd name="T28" fmla="*/ 60 w 160"/>
              <a:gd name="T29" fmla="*/ 85 h 188"/>
              <a:gd name="T30" fmla="*/ 125 w 160"/>
              <a:gd name="T31" fmla="*/ 81 h 188"/>
              <a:gd name="T32" fmla="*/ 153 w 160"/>
              <a:gd name="T33" fmla="*/ 29 h 188"/>
              <a:gd name="T34" fmla="*/ 134 w 160"/>
              <a:gd name="T35" fmla="*/ 29 h 188"/>
              <a:gd name="T36" fmla="*/ 130 w 160"/>
              <a:gd name="T37" fmla="*/ 21 h 188"/>
              <a:gd name="T38" fmla="*/ 100 w 160"/>
              <a:gd name="T39" fmla="*/ 8 h 188"/>
              <a:gd name="T40" fmla="*/ 61 w 160"/>
              <a:gd name="T41" fmla="*/ 8 h 188"/>
              <a:gd name="T42" fmla="*/ 31 w 160"/>
              <a:gd name="T43" fmla="*/ 21 h 188"/>
              <a:gd name="T44" fmla="*/ 26 w 160"/>
              <a:gd name="T45" fmla="*/ 29 h 188"/>
              <a:gd name="T46" fmla="*/ 0 w 160"/>
              <a:gd name="T47" fmla="*/ 36 h 188"/>
              <a:gd name="T48" fmla="*/ 7 w 160"/>
              <a:gd name="T49" fmla="*/ 188 h 188"/>
              <a:gd name="T50" fmla="*/ 160 w 160"/>
              <a:gd name="T51" fmla="*/ 181 h 188"/>
              <a:gd name="T52" fmla="*/ 153 w 160"/>
              <a:gd name="T53" fmla="*/ 29 h 188"/>
              <a:gd name="T54" fmla="*/ 67 w 160"/>
              <a:gd name="T55" fmla="*/ 14 h 188"/>
              <a:gd name="T56" fmla="*/ 94 w 160"/>
              <a:gd name="T57" fmla="*/ 14 h 188"/>
              <a:gd name="T58" fmla="*/ 62 w 160"/>
              <a:gd name="T59" fmla="*/ 21 h 188"/>
              <a:gd name="T60" fmla="*/ 35 w 160"/>
              <a:gd name="T61" fmla="*/ 30 h 188"/>
              <a:gd name="T62" fmla="*/ 126 w 160"/>
              <a:gd name="T63" fmla="*/ 30 h 188"/>
              <a:gd name="T64" fmla="*/ 35 w 160"/>
              <a:gd name="T65" fmla="*/ 43 h 188"/>
              <a:gd name="T66" fmla="*/ 146 w 160"/>
              <a:gd name="T67" fmla="*/ 174 h 188"/>
              <a:gd name="T68" fmla="*/ 14 w 160"/>
              <a:gd name="T69" fmla="*/ 174 h 188"/>
              <a:gd name="T70" fmla="*/ 26 w 160"/>
              <a:gd name="T71" fmla="*/ 44 h 188"/>
              <a:gd name="T72" fmla="*/ 31 w 160"/>
              <a:gd name="T73" fmla="*/ 52 h 188"/>
              <a:gd name="T74" fmla="*/ 134 w 160"/>
              <a:gd name="T75" fmla="*/ 47 h 188"/>
              <a:gd name="T76" fmla="*/ 146 w 160"/>
              <a:gd name="T77" fmla="*/ 44 h 188"/>
              <a:gd name="T78" fmla="*/ 121 w 160"/>
              <a:gd name="T79" fmla="*/ 107 h 188"/>
              <a:gd name="T80" fmla="*/ 60 w 160"/>
              <a:gd name="T81" fmla="*/ 107 h 188"/>
              <a:gd name="T82" fmla="*/ 60 w 160"/>
              <a:gd name="T83" fmla="*/ 115 h 188"/>
              <a:gd name="T84" fmla="*/ 125 w 160"/>
              <a:gd name="T85" fmla="*/ 11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0" h="188">
                <a:moveTo>
                  <a:pt x="39" y="104"/>
                </a:moveTo>
                <a:cubicBezTo>
                  <a:pt x="35" y="104"/>
                  <a:pt x="32" y="107"/>
                  <a:pt x="32" y="111"/>
                </a:cubicBezTo>
                <a:cubicBezTo>
                  <a:pt x="32" y="115"/>
                  <a:pt x="35" y="118"/>
                  <a:pt x="39" y="118"/>
                </a:cubicBezTo>
                <a:cubicBezTo>
                  <a:pt x="43" y="118"/>
                  <a:pt x="46" y="115"/>
                  <a:pt x="46" y="111"/>
                </a:cubicBezTo>
                <a:cubicBezTo>
                  <a:pt x="46" y="107"/>
                  <a:pt x="43" y="104"/>
                  <a:pt x="39" y="104"/>
                </a:cubicBezTo>
                <a:close/>
                <a:moveTo>
                  <a:pt x="39" y="74"/>
                </a:moveTo>
                <a:cubicBezTo>
                  <a:pt x="39" y="74"/>
                  <a:pt x="39" y="74"/>
                  <a:pt x="39" y="74"/>
                </a:cubicBezTo>
                <a:cubicBezTo>
                  <a:pt x="35" y="74"/>
                  <a:pt x="32" y="77"/>
                  <a:pt x="32" y="81"/>
                </a:cubicBezTo>
                <a:cubicBezTo>
                  <a:pt x="32" y="85"/>
                  <a:pt x="35" y="88"/>
                  <a:pt x="39" y="88"/>
                </a:cubicBezTo>
                <a:cubicBezTo>
                  <a:pt x="43" y="88"/>
                  <a:pt x="46" y="85"/>
                  <a:pt x="46" y="81"/>
                </a:cubicBezTo>
                <a:cubicBezTo>
                  <a:pt x="46" y="77"/>
                  <a:pt x="43" y="74"/>
                  <a:pt x="39" y="74"/>
                </a:cubicBezTo>
                <a:close/>
                <a:moveTo>
                  <a:pt x="39" y="134"/>
                </a:moveTo>
                <a:cubicBezTo>
                  <a:pt x="39" y="134"/>
                  <a:pt x="39" y="134"/>
                  <a:pt x="39" y="134"/>
                </a:cubicBezTo>
                <a:cubicBezTo>
                  <a:pt x="35" y="134"/>
                  <a:pt x="32" y="137"/>
                  <a:pt x="32" y="141"/>
                </a:cubicBezTo>
                <a:cubicBezTo>
                  <a:pt x="32" y="144"/>
                  <a:pt x="35" y="148"/>
                  <a:pt x="39" y="148"/>
                </a:cubicBezTo>
                <a:cubicBezTo>
                  <a:pt x="43" y="148"/>
                  <a:pt x="46" y="144"/>
                  <a:pt x="46" y="141"/>
                </a:cubicBezTo>
                <a:cubicBezTo>
                  <a:pt x="46" y="137"/>
                  <a:pt x="43" y="134"/>
                  <a:pt x="39" y="134"/>
                </a:cubicBezTo>
                <a:close/>
                <a:moveTo>
                  <a:pt x="121" y="136"/>
                </a:moveTo>
                <a:cubicBezTo>
                  <a:pt x="121" y="136"/>
                  <a:pt x="121" y="136"/>
                  <a:pt x="121" y="136"/>
                </a:cubicBezTo>
                <a:cubicBezTo>
                  <a:pt x="60" y="136"/>
                  <a:pt x="60" y="136"/>
                  <a:pt x="60" y="136"/>
                </a:cubicBezTo>
                <a:cubicBezTo>
                  <a:pt x="58" y="136"/>
                  <a:pt x="56" y="138"/>
                  <a:pt x="56" y="141"/>
                </a:cubicBezTo>
                <a:cubicBezTo>
                  <a:pt x="56" y="143"/>
                  <a:pt x="58" y="145"/>
                  <a:pt x="60" y="145"/>
                </a:cubicBezTo>
                <a:cubicBezTo>
                  <a:pt x="121" y="145"/>
                  <a:pt x="121" y="145"/>
                  <a:pt x="121" y="145"/>
                </a:cubicBezTo>
                <a:cubicBezTo>
                  <a:pt x="123" y="145"/>
                  <a:pt x="125" y="143"/>
                  <a:pt x="125" y="141"/>
                </a:cubicBezTo>
                <a:cubicBezTo>
                  <a:pt x="125" y="138"/>
                  <a:pt x="123" y="136"/>
                  <a:pt x="121" y="136"/>
                </a:cubicBezTo>
                <a:close/>
                <a:moveTo>
                  <a:pt x="121" y="77"/>
                </a:moveTo>
                <a:cubicBezTo>
                  <a:pt x="121" y="77"/>
                  <a:pt x="121" y="77"/>
                  <a:pt x="121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58" y="77"/>
                  <a:pt x="56" y="79"/>
                  <a:pt x="56" y="81"/>
                </a:cubicBezTo>
                <a:cubicBezTo>
                  <a:pt x="56" y="83"/>
                  <a:pt x="58" y="85"/>
                  <a:pt x="60" y="8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3" y="85"/>
                  <a:pt x="125" y="83"/>
                  <a:pt x="125" y="81"/>
                </a:cubicBezTo>
                <a:cubicBezTo>
                  <a:pt x="125" y="79"/>
                  <a:pt x="123" y="77"/>
                  <a:pt x="121" y="77"/>
                </a:cubicBezTo>
                <a:close/>
                <a:moveTo>
                  <a:pt x="153" y="29"/>
                </a:moveTo>
                <a:cubicBezTo>
                  <a:pt x="153" y="29"/>
                  <a:pt x="153" y="29"/>
                  <a:pt x="153" y="29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4" y="25"/>
                  <a:pt x="134" y="25"/>
                  <a:pt x="134" y="25"/>
                </a:cubicBezTo>
                <a:cubicBezTo>
                  <a:pt x="134" y="23"/>
                  <a:pt x="132" y="21"/>
                  <a:pt x="130" y="21"/>
                </a:cubicBezTo>
                <a:cubicBezTo>
                  <a:pt x="107" y="21"/>
                  <a:pt x="107" y="21"/>
                  <a:pt x="107" y="21"/>
                </a:cubicBezTo>
                <a:cubicBezTo>
                  <a:pt x="106" y="16"/>
                  <a:pt x="103" y="12"/>
                  <a:pt x="100" y="8"/>
                </a:cubicBezTo>
                <a:cubicBezTo>
                  <a:pt x="95" y="3"/>
                  <a:pt x="88" y="0"/>
                  <a:pt x="80" y="0"/>
                </a:cubicBezTo>
                <a:cubicBezTo>
                  <a:pt x="73" y="0"/>
                  <a:pt x="66" y="3"/>
                  <a:pt x="61" y="8"/>
                </a:cubicBezTo>
                <a:cubicBezTo>
                  <a:pt x="57" y="12"/>
                  <a:pt x="54" y="16"/>
                  <a:pt x="53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28" y="21"/>
                  <a:pt x="26" y="23"/>
                  <a:pt x="26" y="25"/>
                </a:cubicBezTo>
                <a:cubicBezTo>
                  <a:pt x="26" y="29"/>
                  <a:pt x="26" y="29"/>
                  <a:pt x="2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3" y="29"/>
                  <a:pt x="0" y="33"/>
                  <a:pt x="0" y="36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3" y="188"/>
                  <a:pt x="7" y="188"/>
                </a:cubicBezTo>
                <a:cubicBezTo>
                  <a:pt x="153" y="188"/>
                  <a:pt x="153" y="188"/>
                  <a:pt x="153" y="188"/>
                </a:cubicBezTo>
                <a:cubicBezTo>
                  <a:pt x="157" y="188"/>
                  <a:pt x="160" y="185"/>
                  <a:pt x="160" y="181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60" y="33"/>
                  <a:pt x="157" y="29"/>
                  <a:pt x="153" y="29"/>
                </a:cubicBezTo>
                <a:close/>
                <a:moveTo>
                  <a:pt x="67" y="14"/>
                </a:moveTo>
                <a:cubicBezTo>
                  <a:pt x="67" y="14"/>
                  <a:pt x="67" y="14"/>
                  <a:pt x="67" y="14"/>
                </a:cubicBezTo>
                <a:cubicBezTo>
                  <a:pt x="70" y="11"/>
                  <a:pt x="75" y="9"/>
                  <a:pt x="80" y="9"/>
                </a:cubicBezTo>
                <a:cubicBezTo>
                  <a:pt x="85" y="9"/>
                  <a:pt x="90" y="11"/>
                  <a:pt x="94" y="14"/>
                </a:cubicBezTo>
                <a:cubicBezTo>
                  <a:pt x="96" y="16"/>
                  <a:pt x="97" y="19"/>
                  <a:pt x="98" y="21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19"/>
                  <a:pt x="65" y="16"/>
                  <a:pt x="67" y="14"/>
                </a:cubicBezTo>
                <a:close/>
                <a:moveTo>
                  <a:pt x="35" y="30"/>
                </a:moveTo>
                <a:cubicBezTo>
                  <a:pt x="35" y="30"/>
                  <a:pt x="35" y="30"/>
                  <a:pt x="35" y="30"/>
                </a:cubicBezTo>
                <a:cubicBezTo>
                  <a:pt x="126" y="30"/>
                  <a:pt x="126" y="30"/>
                  <a:pt x="126" y="30"/>
                </a:cubicBezTo>
                <a:cubicBezTo>
                  <a:pt x="126" y="43"/>
                  <a:pt x="126" y="43"/>
                  <a:pt x="126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35" y="30"/>
                  <a:pt x="35" y="30"/>
                  <a:pt x="35" y="30"/>
                </a:cubicBezTo>
                <a:close/>
                <a:moveTo>
                  <a:pt x="146" y="174"/>
                </a:moveTo>
                <a:cubicBezTo>
                  <a:pt x="146" y="174"/>
                  <a:pt x="146" y="174"/>
                  <a:pt x="146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14" y="44"/>
                  <a:pt x="14" y="44"/>
                  <a:pt x="14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7"/>
                  <a:pt x="26" y="47"/>
                  <a:pt x="26" y="47"/>
                </a:cubicBezTo>
                <a:cubicBezTo>
                  <a:pt x="26" y="50"/>
                  <a:pt x="28" y="52"/>
                  <a:pt x="31" y="52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32" y="52"/>
                  <a:pt x="134" y="50"/>
                  <a:pt x="134" y="47"/>
                </a:cubicBezTo>
                <a:cubicBezTo>
                  <a:pt x="134" y="44"/>
                  <a:pt x="134" y="44"/>
                  <a:pt x="134" y="44"/>
                </a:cubicBezTo>
                <a:cubicBezTo>
                  <a:pt x="146" y="44"/>
                  <a:pt x="146" y="44"/>
                  <a:pt x="146" y="44"/>
                </a:cubicBezTo>
                <a:cubicBezTo>
                  <a:pt x="146" y="174"/>
                  <a:pt x="146" y="174"/>
                  <a:pt x="146" y="174"/>
                </a:cubicBezTo>
                <a:close/>
                <a:moveTo>
                  <a:pt x="121" y="107"/>
                </a:moveTo>
                <a:cubicBezTo>
                  <a:pt x="121" y="107"/>
                  <a:pt x="121" y="107"/>
                  <a:pt x="121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58" y="107"/>
                  <a:pt x="56" y="108"/>
                  <a:pt x="56" y="111"/>
                </a:cubicBezTo>
                <a:cubicBezTo>
                  <a:pt x="56" y="113"/>
                  <a:pt x="58" y="115"/>
                  <a:pt x="60" y="115"/>
                </a:cubicBezTo>
                <a:cubicBezTo>
                  <a:pt x="121" y="115"/>
                  <a:pt x="121" y="115"/>
                  <a:pt x="121" y="115"/>
                </a:cubicBezTo>
                <a:cubicBezTo>
                  <a:pt x="123" y="115"/>
                  <a:pt x="125" y="113"/>
                  <a:pt x="125" y="111"/>
                </a:cubicBezTo>
                <a:cubicBezTo>
                  <a:pt x="125" y="108"/>
                  <a:pt x="123" y="107"/>
                  <a:pt x="121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6838638" y="1735953"/>
            <a:ext cx="1793873" cy="1793873"/>
          </a:xfrm>
          <a:prstGeom prst="diamond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25"/>
          <p:cNvSpPr>
            <a:spLocks noEditPoints="1"/>
          </p:cNvSpPr>
          <p:nvPr/>
        </p:nvSpPr>
        <p:spPr bwMode="auto">
          <a:xfrm>
            <a:off x="7526156" y="2421681"/>
            <a:ext cx="418837" cy="422416"/>
          </a:xfrm>
          <a:custGeom>
            <a:avLst/>
            <a:gdLst>
              <a:gd name="T0" fmla="*/ 156 w 181"/>
              <a:gd name="T1" fmla="*/ 42 h 183"/>
              <a:gd name="T2" fmla="*/ 156 w 181"/>
              <a:gd name="T3" fmla="*/ 34 h 183"/>
              <a:gd name="T4" fmla="*/ 128 w 181"/>
              <a:gd name="T5" fmla="*/ 38 h 183"/>
              <a:gd name="T6" fmla="*/ 133 w 181"/>
              <a:gd name="T7" fmla="*/ 76 h 183"/>
              <a:gd name="T8" fmla="*/ 156 w 181"/>
              <a:gd name="T9" fmla="*/ 76 h 183"/>
              <a:gd name="T10" fmla="*/ 156 w 181"/>
              <a:gd name="T11" fmla="*/ 68 h 183"/>
              <a:gd name="T12" fmla="*/ 128 w 181"/>
              <a:gd name="T13" fmla="*/ 72 h 183"/>
              <a:gd name="T14" fmla="*/ 25 w 181"/>
              <a:gd name="T15" fmla="*/ 110 h 183"/>
              <a:gd name="T16" fmla="*/ 49 w 181"/>
              <a:gd name="T17" fmla="*/ 110 h 183"/>
              <a:gd name="T18" fmla="*/ 49 w 181"/>
              <a:gd name="T19" fmla="*/ 101 h 183"/>
              <a:gd name="T20" fmla="*/ 21 w 181"/>
              <a:gd name="T21" fmla="*/ 106 h 183"/>
              <a:gd name="T22" fmla="*/ 133 w 181"/>
              <a:gd name="T23" fmla="*/ 110 h 183"/>
              <a:gd name="T24" fmla="*/ 156 w 181"/>
              <a:gd name="T25" fmla="*/ 110 h 183"/>
              <a:gd name="T26" fmla="*/ 156 w 181"/>
              <a:gd name="T27" fmla="*/ 101 h 183"/>
              <a:gd name="T28" fmla="*/ 128 w 181"/>
              <a:gd name="T29" fmla="*/ 106 h 183"/>
              <a:gd name="T30" fmla="*/ 89 w 181"/>
              <a:gd name="T31" fmla="*/ 144 h 183"/>
              <a:gd name="T32" fmla="*/ 112 w 181"/>
              <a:gd name="T33" fmla="*/ 144 h 183"/>
              <a:gd name="T34" fmla="*/ 112 w 181"/>
              <a:gd name="T35" fmla="*/ 135 h 183"/>
              <a:gd name="T36" fmla="*/ 85 w 181"/>
              <a:gd name="T37" fmla="*/ 139 h 183"/>
              <a:gd name="T38" fmla="*/ 174 w 181"/>
              <a:gd name="T39" fmla="*/ 0 h 183"/>
              <a:gd name="T40" fmla="*/ 71 w 181"/>
              <a:gd name="T41" fmla="*/ 0 h 183"/>
              <a:gd name="T42" fmla="*/ 64 w 181"/>
              <a:gd name="T43" fmla="*/ 69 h 183"/>
              <a:gd name="T44" fmla="*/ 0 w 181"/>
              <a:gd name="T45" fmla="*/ 76 h 183"/>
              <a:gd name="T46" fmla="*/ 8 w 181"/>
              <a:gd name="T47" fmla="*/ 183 h 183"/>
              <a:gd name="T48" fmla="*/ 181 w 181"/>
              <a:gd name="T49" fmla="*/ 176 h 183"/>
              <a:gd name="T50" fmla="*/ 174 w 181"/>
              <a:gd name="T51" fmla="*/ 0 h 183"/>
              <a:gd name="T52" fmla="*/ 64 w 181"/>
              <a:gd name="T53" fmla="*/ 169 h 183"/>
              <a:gd name="T54" fmla="*/ 15 w 181"/>
              <a:gd name="T55" fmla="*/ 83 h 183"/>
              <a:gd name="T56" fmla="*/ 64 w 181"/>
              <a:gd name="T57" fmla="*/ 169 h 183"/>
              <a:gd name="T58" fmla="*/ 167 w 181"/>
              <a:gd name="T59" fmla="*/ 169 h 183"/>
              <a:gd name="T60" fmla="*/ 78 w 181"/>
              <a:gd name="T61" fmla="*/ 14 h 183"/>
              <a:gd name="T62" fmla="*/ 167 w 181"/>
              <a:gd name="T63" fmla="*/ 169 h 183"/>
              <a:gd name="T64" fmla="*/ 133 w 181"/>
              <a:gd name="T65" fmla="*/ 144 h 183"/>
              <a:gd name="T66" fmla="*/ 160 w 181"/>
              <a:gd name="T67" fmla="*/ 139 h 183"/>
              <a:gd name="T68" fmla="*/ 133 w 181"/>
              <a:gd name="T69" fmla="*/ 135 h 183"/>
              <a:gd name="T70" fmla="*/ 133 w 181"/>
              <a:gd name="T71" fmla="*/ 144 h 183"/>
              <a:gd name="T72" fmla="*/ 89 w 181"/>
              <a:gd name="T73" fmla="*/ 110 h 183"/>
              <a:gd name="T74" fmla="*/ 116 w 181"/>
              <a:gd name="T75" fmla="*/ 106 h 183"/>
              <a:gd name="T76" fmla="*/ 89 w 181"/>
              <a:gd name="T77" fmla="*/ 101 h 183"/>
              <a:gd name="T78" fmla="*/ 89 w 181"/>
              <a:gd name="T79" fmla="*/ 110 h 183"/>
              <a:gd name="T80" fmla="*/ 89 w 181"/>
              <a:gd name="T81" fmla="*/ 76 h 183"/>
              <a:gd name="T82" fmla="*/ 116 w 181"/>
              <a:gd name="T83" fmla="*/ 72 h 183"/>
              <a:gd name="T84" fmla="*/ 89 w 181"/>
              <a:gd name="T85" fmla="*/ 68 h 183"/>
              <a:gd name="T86" fmla="*/ 89 w 181"/>
              <a:gd name="T87" fmla="*/ 76 h 183"/>
              <a:gd name="T88" fmla="*/ 89 w 181"/>
              <a:gd name="T89" fmla="*/ 42 h 183"/>
              <a:gd name="T90" fmla="*/ 116 w 181"/>
              <a:gd name="T91" fmla="*/ 38 h 183"/>
              <a:gd name="T92" fmla="*/ 89 w 181"/>
              <a:gd name="T93" fmla="*/ 34 h 183"/>
              <a:gd name="T94" fmla="*/ 89 w 181"/>
              <a:gd name="T95" fmla="*/ 42 h 183"/>
              <a:gd name="T96" fmla="*/ 25 w 181"/>
              <a:gd name="T97" fmla="*/ 144 h 183"/>
              <a:gd name="T98" fmla="*/ 53 w 181"/>
              <a:gd name="T99" fmla="*/ 139 h 183"/>
              <a:gd name="T100" fmla="*/ 25 w 181"/>
              <a:gd name="T101" fmla="*/ 135 h 183"/>
              <a:gd name="T102" fmla="*/ 25 w 181"/>
              <a:gd name="T103" fmla="*/ 144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1" h="183">
                <a:moveTo>
                  <a:pt x="133" y="42"/>
                </a:moveTo>
                <a:cubicBezTo>
                  <a:pt x="156" y="42"/>
                  <a:pt x="156" y="42"/>
                  <a:pt x="156" y="42"/>
                </a:cubicBezTo>
                <a:cubicBezTo>
                  <a:pt x="158" y="42"/>
                  <a:pt x="160" y="40"/>
                  <a:pt x="160" y="38"/>
                </a:cubicBezTo>
                <a:cubicBezTo>
                  <a:pt x="160" y="36"/>
                  <a:pt x="158" y="34"/>
                  <a:pt x="156" y="34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0" y="34"/>
                  <a:pt x="128" y="36"/>
                  <a:pt x="128" y="38"/>
                </a:cubicBezTo>
                <a:cubicBezTo>
                  <a:pt x="128" y="40"/>
                  <a:pt x="130" y="42"/>
                  <a:pt x="133" y="42"/>
                </a:cubicBezTo>
                <a:close/>
                <a:moveTo>
                  <a:pt x="133" y="76"/>
                </a:moveTo>
                <a:cubicBezTo>
                  <a:pt x="133" y="76"/>
                  <a:pt x="133" y="76"/>
                  <a:pt x="133" y="76"/>
                </a:cubicBezTo>
                <a:cubicBezTo>
                  <a:pt x="156" y="76"/>
                  <a:pt x="156" y="76"/>
                  <a:pt x="156" y="76"/>
                </a:cubicBezTo>
                <a:cubicBezTo>
                  <a:pt x="158" y="76"/>
                  <a:pt x="160" y="74"/>
                  <a:pt x="160" y="72"/>
                </a:cubicBezTo>
                <a:cubicBezTo>
                  <a:pt x="160" y="70"/>
                  <a:pt x="158" y="68"/>
                  <a:pt x="156" y="68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0" y="68"/>
                  <a:pt x="128" y="70"/>
                  <a:pt x="128" y="72"/>
                </a:cubicBezTo>
                <a:cubicBezTo>
                  <a:pt x="128" y="74"/>
                  <a:pt x="130" y="76"/>
                  <a:pt x="133" y="76"/>
                </a:cubicBezTo>
                <a:close/>
                <a:moveTo>
                  <a:pt x="25" y="110"/>
                </a:moveTo>
                <a:cubicBezTo>
                  <a:pt x="25" y="110"/>
                  <a:pt x="25" y="110"/>
                  <a:pt x="25" y="110"/>
                </a:cubicBezTo>
                <a:cubicBezTo>
                  <a:pt x="49" y="110"/>
                  <a:pt x="49" y="110"/>
                  <a:pt x="49" y="110"/>
                </a:cubicBezTo>
                <a:cubicBezTo>
                  <a:pt x="51" y="110"/>
                  <a:pt x="53" y="108"/>
                  <a:pt x="53" y="106"/>
                </a:cubicBezTo>
                <a:cubicBezTo>
                  <a:pt x="53" y="103"/>
                  <a:pt x="51" y="101"/>
                  <a:pt x="49" y="101"/>
                </a:cubicBezTo>
                <a:cubicBezTo>
                  <a:pt x="25" y="101"/>
                  <a:pt x="25" y="101"/>
                  <a:pt x="25" y="101"/>
                </a:cubicBezTo>
                <a:cubicBezTo>
                  <a:pt x="23" y="101"/>
                  <a:pt x="21" y="103"/>
                  <a:pt x="21" y="106"/>
                </a:cubicBezTo>
                <a:cubicBezTo>
                  <a:pt x="21" y="108"/>
                  <a:pt x="23" y="110"/>
                  <a:pt x="25" y="110"/>
                </a:cubicBezTo>
                <a:close/>
                <a:moveTo>
                  <a:pt x="133" y="110"/>
                </a:moveTo>
                <a:cubicBezTo>
                  <a:pt x="133" y="110"/>
                  <a:pt x="133" y="110"/>
                  <a:pt x="133" y="110"/>
                </a:cubicBezTo>
                <a:cubicBezTo>
                  <a:pt x="156" y="110"/>
                  <a:pt x="156" y="110"/>
                  <a:pt x="156" y="110"/>
                </a:cubicBezTo>
                <a:cubicBezTo>
                  <a:pt x="158" y="110"/>
                  <a:pt x="160" y="108"/>
                  <a:pt x="160" y="106"/>
                </a:cubicBezTo>
                <a:cubicBezTo>
                  <a:pt x="160" y="103"/>
                  <a:pt x="158" y="101"/>
                  <a:pt x="156" y="101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0" y="101"/>
                  <a:pt x="128" y="103"/>
                  <a:pt x="128" y="106"/>
                </a:cubicBezTo>
                <a:cubicBezTo>
                  <a:pt x="128" y="108"/>
                  <a:pt x="130" y="110"/>
                  <a:pt x="133" y="110"/>
                </a:cubicBezTo>
                <a:close/>
                <a:moveTo>
                  <a:pt x="89" y="144"/>
                </a:moveTo>
                <a:cubicBezTo>
                  <a:pt x="89" y="144"/>
                  <a:pt x="89" y="144"/>
                  <a:pt x="89" y="144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115" y="144"/>
                  <a:pt x="116" y="142"/>
                  <a:pt x="116" y="139"/>
                </a:cubicBezTo>
                <a:cubicBezTo>
                  <a:pt x="116" y="137"/>
                  <a:pt x="115" y="135"/>
                  <a:pt x="112" y="135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87" y="135"/>
                  <a:pt x="85" y="137"/>
                  <a:pt x="85" y="139"/>
                </a:cubicBezTo>
                <a:cubicBezTo>
                  <a:pt x="85" y="142"/>
                  <a:pt x="87" y="144"/>
                  <a:pt x="89" y="144"/>
                </a:cubicBezTo>
                <a:close/>
                <a:moveTo>
                  <a:pt x="174" y="0"/>
                </a:moveTo>
                <a:cubicBezTo>
                  <a:pt x="174" y="0"/>
                  <a:pt x="174" y="0"/>
                  <a:pt x="174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67" y="0"/>
                  <a:pt x="64" y="3"/>
                  <a:pt x="64" y="7"/>
                </a:cubicBezTo>
                <a:cubicBezTo>
                  <a:pt x="64" y="69"/>
                  <a:pt x="64" y="69"/>
                  <a:pt x="64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4" y="69"/>
                  <a:pt x="0" y="72"/>
                  <a:pt x="0" y="76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80"/>
                  <a:pt x="4" y="183"/>
                  <a:pt x="8" y="183"/>
                </a:cubicBezTo>
                <a:cubicBezTo>
                  <a:pt x="174" y="183"/>
                  <a:pt x="174" y="183"/>
                  <a:pt x="174" y="183"/>
                </a:cubicBezTo>
                <a:cubicBezTo>
                  <a:pt x="178" y="183"/>
                  <a:pt x="181" y="180"/>
                  <a:pt x="181" y="176"/>
                </a:cubicBezTo>
                <a:cubicBezTo>
                  <a:pt x="181" y="7"/>
                  <a:pt x="181" y="7"/>
                  <a:pt x="181" y="7"/>
                </a:cubicBezTo>
                <a:cubicBezTo>
                  <a:pt x="181" y="3"/>
                  <a:pt x="178" y="0"/>
                  <a:pt x="174" y="0"/>
                </a:cubicBezTo>
                <a:close/>
                <a:moveTo>
                  <a:pt x="64" y="169"/>
                </a:moveTo>
                <a:cubicBezTo>
                  <a:pt x="64" y="169"/>
                  <a:pt x="64" y="169"/>
                  <a:pt x="64" y="169"/>
                </a:cubicBezTo>
                <a:cubicBezTo>
                  <a:pt x="15" y="169"/>
                  <a:pt x="15" y="169"/>
                  <a:pt x="15" y="169"/>
                </a:cubicBezTo>
                <a:cubicBezTo>
                  <a:pt x="15" y="83"/>
                  <a:pt x="15" y="83"/>
                  <a:pt x="15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4" y="169"/>
                  <a:pt x="64" y="169"/>
                  <a:pt x="64" y="169"/>
                </a:cubicBezTo>
                <a:close/>
                <a:moveTo>
                  <a:pt x="167" y="169"/>
                </a:moveTo>
                <a:cubicBezTo>
                  <a:pt x="167" y="169"/>
                  <a:pt x="167" y="169"/>
                  <a:pt x="167" y="169"/>
                </a:cubicBezTo>
                <a:cubicBezTo>
                  <a:pt x="78" y="169"/>
                  <a:pt x="78" y="169"/>
                  <a:pt x="78" y="169"/>
                </a:cubicBezTo>
                <a:cubicBezTo>
                  <a:pt x="78" y="14"/>
                  <a:pt x="78" y="14"/>
                  <a:pt x="78" y="14"/>
                </a:cubicBezTo>
                <a:cubicBezTo>
                  <a:pt x="167" y="14"/>
                  <a:pt x="167" y="14"/>
                  <a:pt x="167" y="14"/>
                </a:cubicBezTo>
                <a:cubicBezTo>
                  <a:pt x="167" y="169"/>
                  <a:pt x="167" y="169"/>
                  <a:pt x="167" y="169"/>
                </a:cubicBezTo>
                <a:close/>
                <a:moveTo>
                  <a:pt x="133" y="144"/>
                </a:moveTo>
                <a:cubicBezTo>
                  <a:pt x="133" y="144"/>
                  <a:pt x="133" y="144"/>
                  <a:pt x="133" y="144"/>
                </a:cubicBezTo>
                <a:cubicBezTo>
                  <a:pt x="156" y="144"/>
                  <a:pt x="156" y="144"/>
                  <a:pt x="156" y="144"/>
                </a:cubicBezTo>
                <a:cubicBezTo>
                  <a:pt x="158" y="144"/>
                  <a:pt x="160" y="142"/>
                  <a:pt x="160" y="139"/>
                </a:cubicBezTo>
                <a:cubicBezTo>
                  <a:pt x="160" y="137"/>
                  <a:pt x="158" y="135"/>
                  <a:pt x="156" y="135"/>
                </a:cubicBezTo>
                <a:cubicBezTo>
                  <a:pt x="133" y="135"/>
                  <a:pt x="133" y="135"/>
                  <a:pt x="133" y="135"/>
                </a:cubicBezTo>
                <a:cubicBezTo>
                  <a:pt x="130" y="135"/>
                  <a:pt x="128" y="137"/>
                  <a:pt x="128" y="139"/>
                </a:cubicBezTo>
                <a:cubicBezTo>
                  <a:pt x="128" y="142"/>
                  <a:pt x="130" y="144"/>
                  <a:pt x="133" y="144"/>
                </a:cubicBezTo>
                <a:close/>
                <a:moveTo>
                  <a:pt x="89" y="110"/>
                </a:moveTo>
                <a:cubicBezTo>
                  <a:pt x="89" y="110"/>
                  <a:pt x="89" y="110"/>
                  <a:pt x="89" y="110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15" y="110"/>
                  <a:pt x="116" y="108"/>
                  <a:pt x="116" y="106"/>
                </a:cubicBezTo>
                <a:cubicBezTo>
                  <a:pt x="116" y="103"/>
                  <a:pt x="115" y="101"/>
                  <a:pt x="112" y="101"/>
                </a:cubicBezTo>
                <a:cubicBezTo>
                  <a:pt x="89" y="101"/>
                  <a:pt x="89" y="101"/>
                  <a:pt x="89" y="101"/>
                </a:cubicBezTo>
                <a:cubicBezTo>
                  <a:pt x="87" y="101"/>
                  <a:pt x="85" y="103"/>
                  <a:pt x="85" y="106"/>
                </a:cubicBezTo>
                <a:cubicBezTo>
                  <a:pt x="85" y="108"/>
                  <a:pt x="87" y="110"/>
                  <a:pt x="89" y="110"/>
                </a:cubicBezTo>
                <a:close/>
                <a:moveTo>
                  <a:pt x="89" y="76"/>
                </a:moveTo>
                <a:cubicBezTo>
                  <a:pt x="89" y="76"/>
                  <a:pt x="89" y="76"/>
                  <a:pt x="89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5" y="76"/>
                  <a:pt x="116" y="74"/>
                  <a:pt x="116" y="72"/>
                </a:cubicBezTo>
                <a:cubicBezTo>
                  <a:pt x="116" y="70"/>
                  <a:pt x="115" y="68"/>
                  <a:pt x="112" y="68"/>
                </a:cubicBezTo>
                <a:cubicBezTo>
                  <a:pt x="89" y="68"/>
                  <a:pt x="89" y="68"/>
                  <a:pt x="89" y="68"/>
                </a:cubicBezTo>
                <a:cubicBezTo>
                  <a:pt x="87" y="68"/>
                  <a:pt x="85" y="70"/>
                  <a:pt x="85" y="72"/>
                </a:cubicBezTo>
                <a:cubicBezTo>
                  <a:pt x="85" y="74"/>
                  <a:pt x="87" y="76"/>
                  <a:pt x="89" y="76"/>
                </a:cubicBezTo>
                <a:close/>
                <a:moveTo>
                  <a:pt x="89" y="42"/>
                </a:moveTo>
                <a:cubicBezTo>
                  <a:pt x="89" y="42"/>
                  <a:pt x="89" y="42"/>
                  <a:pt x="89" y="42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15" y="42"/>
                  <a:pt x="116" y="40"/>
                  <a:pt x="116" y="38"/>
                </a:cubicBezTo>
                <a:cubicBezTo>
                  <a:pt x="116" y="36"/>
                  <a:pt x="115" y="34"/>
                  <a:pt x="112" y="34"/>
                </a:cubicBezTo>
                <a:cubicBezTo>
                  <a:pt x="89" y="34"/>
                  <a:pt x="89" y="34"/>
                  <a:pt x="89" y="34"/>
                </a:cubicBezTo>
                <a:cubicBezTo>
                  <a:pt x="87" y="34"/>
                  <a:pt x="85" y="36"/>
                  <a:pt x="85" y="38"/>
                </a:cubicBezTo>
                <a:cubicBezTo>
                  <a:pt x="85" y="40"/>
                  <a:pt x="87" y="42"/>
                  <a:pt x="89" y="42"/>
                </a:cubicBezTo>
                <a:close/>
                <a:moveTo>
                  <a:pt x="25" y="144"/>
                </a:moveTo>
                <a:cubicBezTo>
                  <a:pt x="25" y="144"/>
                  <a:pt x="25" y="144"/>
                  <a:pt x="25" y="144"/>
                </a:cubicBezTo>
                <a:cubicBezTo>
                  <a:pt x="49" y="144"/>
                  <a:pt x="49" y="144"/>
                  <a:pt x="49" y="144"/>
                </a:cubicBezTo>
                <a:cubicBezTo>
                  <a:pt x="51" y="144"/>
                  <a:pt x="53" y="142"/>
                  <a:pt x="53" y="139"/>
                </a:cubicBezTo>
                <a:cubicBezTo>
                  <a:pt x="53" y="137"/>
                  <a:pt x="51" y="135"/>
                  <a:pt x="49" y="135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23" y="135"/>
                  <a:pt x="21" y="137"/>
                  <a:pt x="21" y="139"/>
                </a:cubicBezTo>
                <a:cubicBezTo>
                  <a:pt x="21" y="142"/>
                  <a:pt x="23" y="144"/>
                  <a:pt x="25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695381" y="4140130"/>
            <a:ext cx="449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689588" y="4277583"/>
            <a:ext cx="2388715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production of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095349" y="389395"/>
            <a:ext cx="4001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  HERE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740941" y="1011677"/>
            <a:ext cx="7101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572350" y="3593773"/>
            <a:ext cx="2706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4036284" y="5718703"/>
            <a:ext cx="449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3030491" y="5856156"/>
            <a:ext cx="2388715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production of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913253" y="5172346"/>
            <a:ext cx="2706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493323" y="4277266"/>
            <a:ext cx="449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6487530" y="4414719"/>
            <a:ext cx="2388715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production of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370292" y="3730909"/>
            <a:ext cx="2706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9693465" y="2430143"/>
            <a:ext cx="449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8687672" y="2567596"/>
            <a:ext cx="2388715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production of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570434" y="1883786"/>
            <a:ext cx="2706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-3646119" y="4358054"/>
            <a:ext cx="4290646" cy="4290646"/>
          </a:xfrm>
          <a:prstGeom prst="ellips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flipV="1">
            <a:off x="9198129" y="-952500"/>
            <a:ext cx="4494667" cy="1509486"/>
          </a:xfrm>
          <a:prstGeom prst="triangl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rot="18288241">
            <a:off x="11115213" y="5708387"/>
            <a:ext cx="2603600" cy="3128206"/>
          </a:xfrm>
          <a:prstGeom prst="triangle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泪滴形 8"/>
          <p:cNvSpPr/>
          <p:nvPr/>
        </p:nvSpPr>
        <p:spPr>
          <a:xfrm rot="8084748">
            <a:off x="5395454" y="2133731"/>
            <a:ext cx="1401090" cy="1401090"/>
          </a:xfrm>
          <a:prstGeom prst="teardrop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泪滴形 9"/>
          <p:cNvSpPr/>
          <p:nvPr/>
        </p:nvSpPr>
        <p:spPr>
          <a:xfrm rot="8084748" flipH="1" flipV="1">
            <a:off x="5395453" y="4322864"/>
            <a:ext cx="1401090" cy="1401090"/>
          </a:xfrm>
          <a:prstGeom prst="teardrop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泪滴形 10"/>
          <p:cNvSpPr/>
          <p:nvPr/>
        </p:nvSpPr>
        <p:spPr>
          <a:xfrm rot="2684748" flipH="1" flipV="1">
            <a:off x="6742523" y="3252621"/>
            <a:ext cx="1401090" cy="1401090"/>
          </a:xfrm>
          <a:prstGeom prst="teardrop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泪滴形 11"/>
          <p:cNvSpPr/>
          <p:nvPr/>
        </p:nvSpPr>
        <p:spPr>
          <a:xfrm rot="18915252" flipV="1">
            <a:off x="4058559" y="3228297"/>
            <a:ext cx="1401090" cy="1401090"/>
          </a:xfrm>
          <a:prstGeom prst="teardrop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28170" y="2553410"/>
            <a:ext cx="935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  <a:cs typeface="+mn-ea"/>
                <a:sym typeface="+mn-lt"/>
              </a:rPr>
              <a:t>S</a:t>
            </a:r>
            <a:endParaRPr lang="zh-CN" altLang="en-US" sz="4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38944" y="3581144"/>
            <a:ext cx="935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W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28170" y="4638688"/>
            <a:ext cx="935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lang="zh-CN" altLang="en-US" sz="4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1276" y="3581143"/>
            <a:ext cx="935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  <a:cs typeface="+mn-ea"/>
                <a:sym typeface="+mn-lt"/>
              </a:rPr>
              <a:t>T</a:t>
            </a:r>
            <a:endParaRPr lang="zh-CN" altLang="en-US" sz="4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005828" y="2695564"/>
            <a:ext cx="3291047" cy="569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112115" y="2664608"/>
            <a:ext cx="3773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58026" y="2715471"/>
            <a:ext cx="3291047" cy="569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584617" y="2684515"/>
            <a:ext cx="3773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8005828" y="5306886"/>
            <a:ext cx="3291047" cy="569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8112115" y="5275930"/>
            <a:ext cx="3773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758026" y="5326793"/>
            <a:ext cx="3291047" cy="569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584617" y="5295837"/>
            <a:ext cx="3773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4095349" y="389395"/>
            <a:ext cx="4001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  HERE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5740941" y="1011677"/>
            <a:ext cx="7101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1342090" y="2007496"/>
            <a:ext cx="270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342090" y="4680548"/>
            <a:ext cx="270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096651" y="2007496"/>
            <a:ext cx="270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096651" y="4683525"/>
            <a:ext cx="270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18128933" flipH="1">
            <a:off x="604341" y="-777131"/>
            <a:ext cx="9367969" cy="10255857"/>
          </a:xfrm>
          <a:prstGeom prst="triangl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flipV="1">
            <a:off x="7662546" y="0"/>
            <a:ext cx="4494667" cy="1509486"/>
          </a:xfrm>
          <a:prstGeom prst="triangl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2183008" y="4350797"/>
            <a:ext cx="4290646" cy="4290646"/>
          </a:xfrm>
          <a:prstGeom prst="ellipse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等腰三角形 5"/>
          <p:cNvSpPr/>
          <p:nvPr/>
        </p:nvSpPr>
        <p:spPr>
          <a:xfrm rot="13926853" flipH="1">
            <a:off x="3481612" y="584709"/>
            <a:ext cx="4513190" cy="568858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30261" y="2188826"/>
            <a:ext cx="3371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>
                <a:solidFill>
                  <a:srgbClr val="0076BC"/>
                </a:solidFill>
                <a:cs typeface="+mn-ea"/>
                <a:sym typeface="+mn-lt"/>
              </a:rPr>
              <a:t>04</a:t>
            </a:r>
            <a:endParaRPr lang="zh-CN" altLang="en-US" sz="8800" b="1">
              <a:solidFill>
                <a:srgbClr val="0076BC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67454" y="5606578"/>
            <a:ext cx="5897463" cy="54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382357" y="5518265"/>
            <a:ext cx="6676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642103" y="4776450"/>
            <a:ext cx="4001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  HERE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-3646119" y="4358054"/>
            <a:ext cx="4290646" cy="4290646"/>
          </a:xfrm>
          <a:prstGeom prst="ellips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flipV="1">
            <a:off x="9198129" y="-952500"/>
            <a:ext cx="4494667" cy="1509486"/>
          </a:xfrm>
          <a:prstGeom prst="triangl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rot="18288241">
            <a:off x="11115213" y="5708387"/>
            <a:ext cx="2603600" cy="3128206"/>
          </a:xfrm>
          <a:prstGeom prst="triangle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25714" y="2906485"/>
            <a:ext cx="10740572" cy="0"/>
          </a:xfrm>
          <a:prstGeom prst="line">
            <a:avLst/>
          </a:prstGeom>
          <a:ln>
            <a:solidFill>
              <a:schemeClr val="bg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/>
        </p:nvSpPr>
        <p:spPr>
          <a:xfrm rot="1506534">
            <a:off x="1443737" y="2367440"/>
            <a:ext cx="1045169" cy="1099842"/>
          </a:xfrm>
          <a:prstGeom prst="triangl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/>
        </p:nvSpPr>
        <p:spPr>
          <a:xfrm rot="20340355">
            <a:off x="3824079" y="2222297"/>
            <a:ext cx="1045169" cy="1099842"/>
          </a:xfrm>
          <a:prstGeom prst="triangl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等腰三角形 11"/>
          <p:cNvSpPr/>
          <p:nvPr/>
        </p:nvSpPr>
        <p:spPr>
          <a:xfrm rot="7569967">
            <a:off x="6837761" y="2367440"/>
            <a:ext cx="1045169" cy="1099842"/>
          </a:xfrm>
          <a:prstGeom prst="triangl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等腰三角形 12"/>
          <p:cNvSpPr/>
          <p:nvPr/>
        </p:nvSpPr>
        <p:spPr>
          <a:xfrm rot="10052042">
            <a:off x="9395343" y="2367439"/>
            <a:ext cx="1045169" cy="1099842"/>
          </a:xfrm>
          <a:prstGeom prst="triangl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13939" y="2772218"/>
            <a:ext cx="849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05213" y="2654000"/>
            <a:ext cx="849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85887" y="2510950"/>
            <a:ext cx="849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64149" y="2421760"/>
            <a:ext cx="849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695100" y="4512252"/>
            <a:ext cx="449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25714" y="4649705"/>
            <a:ext cx="2388715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production of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4204990" y="4512252"/>
            <a:ext cx="449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3235604" y="4649705"/>
            <a:ext cx="2388715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production of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6985664" y="4512252"/>
            <a:ext cx="449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016278" y="4649705"/>
            <a:ext cx="2388715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production of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9692955" y="4512252"/>
            <a:ext cx="449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8723569" y="4649705"/>
            <a:ext cx="2388715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production of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095349" y="389395"/>
            <a:ext cx="4001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  HERE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740941" y="1011677"/>
            <a:ext cx="7101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566579" y="3858986"/>
            <a:ext cx="270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076469" y="3858986"/>
            <a:ext cx="270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857143" y="3858986"/>
            <a:ext cx="270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535406" y="3858986"/>
            <a:ext cx="270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-985839" y="640127"/>
            <a:ext cx="8501063" cy="8501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flipV="1">
            <a:off x="6662057" y="0"/>
            <a:ext cx="4494667" cy="1509486"/>
          </a:xfrm>
          <a:prstGeom prst="triangl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等腰三角形 4"/>
          <p:cNvSpPr/>
          <p:nvPr/>
        </p:nvSpPr>
        <p:spPr>
          <a:xfrm rot="18288241">
            <a:off x="9825861" y="4160480"/>
            <a:ext cx="2603600" cy="3128206"/>
          </a:xfrm>
          <a:prstGeom prst="triangle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等腰三角形 6"/>
          <p:cNvSpPr/>
          <p:nvPr/>
        </p:nvSpPr>
        <p:spPr>
          <a:xfrm rot="16200000" flipH="1">
            <a:off x="6683697" y="704237"/>
            <a:ext cx="4513190" cy="5688583"/>
          </a:xfrm>
          <a:prstGeom prst="triangle">
            <a:avLst/>
          </a:prstGeom>
          <a:solidFill>
            <a:srgbClr val="E73243"/>
          </a:solidFill>
          <a:ln>
            <a:solidFill>
              <a:srgbClr val="E73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51303" y="3056262"/>
            <a:ext cx="299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176020" y="1405660"/>
            <a:ext cx="784744" cy="784744"/>
          </a:xfrm>
          <a:prstGeom prst="ellips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01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176020" y="2434631"/>
            <a:ext cx="784744" cy="784744"/>
          </a:xfrm>
          <a:prstGeom prst="ellips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02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176020" y="3463602"/>
            <a:ext cx="784744" cy="784744"/>
          </a:xfrm>
          <a:prstGeom prst="ellips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03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176020" y="4492574"/>
            <a:ext cx="784744" cy="784744"/>
          </a:xfrm>
          <a:prstGeom prst="ellips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04</a:t>
            </a:r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314299" y="3891263"/>
            <a:ext cx="6712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094793" y="1567199"/>
            <a:ext cx="4001302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E73243"/>
                </a:solidFill>
                <a:cs typeface="+mn-ea"/>
                <a:sym typeface="+mn-lt"/>
              </a:rPr>
              <a:t>LATAR BELAKANG</a:t>
            </a:r>
            <a:endParaRPr lang="zh-CN" altLang="en-US" sz="2400" dirty="0">
              <a:solidFill>
                <a:srgbClr val="E73243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94793" y="2596170"/>
            <a:ext cx="4001302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6BC"/>
                </a:solidFill>
                <a:cs typeface="+mn-ea"/>
                <a:sym typeface="+mn-lt"/>
              </a:rPr>
              <a:t>DEFINISI</a:t>
            </a:r>
            <a:endParaRPr lang="en-US" sz="2400" dirty="0">
              <a:solidFill>
                <a:srgbClr val="0076BC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094793" y="3607446"/>
            <a:ext cx="4001302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E73243"/>
                </a:solidFill>
                <a:cs typeface="+mn-ea"/>
                <a:sym typeface="+mn-lt"/>
              </a:rPr>
              <a:t>MENTAL ENTREPRENEUR</a:t>
            </a:r>
            <a:endParaRPr lang="en-US" sz="2400" dirty="0">
              <a:solidFill>
                <a:srgbClr val="E73243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094865" y="4660265"/>
            <a:ext cx="478663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76BC"/>
                </a:solidFill>
                <a:cs typeface="+mn-ea"/>
                <a:sym typeface="+mn-lt"/>
              </a:rPr>
              <a:t>KARAKTER ENTREPRENEUR</a:t>
            </a:r>
            <a:endParaRPr lang="en-US" altLang="zh-CN" sz="2400" dirty="0">
              <a:solidFill>
                <a:srgbClr val="0076BC"/>
              </a:solidFill>
              <a:cs typeface="+mn-ea"/>
              <a:sym typeface="+mn-lt"/>
            </a:endParaRPr>
          </a:p>
        </p:txBody>
      </p:sp>
      <p:sp>
        <p:nvSpPr>
          <p:cNvPr id="13" name="椭圆 18"/>
          <p:cNvSpPr/>
          <p:nvPr/>
        </p:nvSpPr>
        <p:spPr>
          <a:xfrm>
            <a:off x="1176020" y="5448612"/>
            <a:ext cx="784744" cy="784744"/>
          </a:xfrm>
          <a:prstGeom prst="ellips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cs typeface="+mn-ea"/>
                <a:sym typeface="+mn-lt"/>
              </a:rPr>
              <a:t>0</a:t>
            </a:r>
            <a:r>
              <a:rPr lang="en-US">
                <a:cs typeface="+mn-ea"/>
                <a:sym typeface="+mn-lt"/>
              </a:rPr>
              <a:t>5</a:t>
            </a:r>
            <a:endParaRPr lang="en-US">
              <a:cs typeface="+mn-ea"/>
              <a:sym typeface="+mn-lt"/>
            </a:endParaRPr>
          </a:p>
        </p:txBody>
      </p:sp>
      <p:sp>
        <p:nvSpPr>
          <p:cNvPr id="15" name="矩形 24"/>
          <p:cNvSpPr/>
          <p:nvPr/>
        </p:nvSpPr>
        <p:spPr>
          <a:xfrm>
            <a:off x="2094865" y="5592445"/>
            <a:ext cx="502856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2400" dirty="0">
                <a:solidFill>
                  <a:srgbClr val="E73243"/>
                </a:solidFill>
                <a:cs typeface="+mn-ea"/>
                <a:sym typeface="+mn-lt"/>
              </a:rPr>
              <a:t>IDE/GAGASAN ENTREPRENEUR</a:t>
            </a:r>
            <a:endParaRPr lang="en-US" sz="2400" dirty="0">
              <a:solidFill>
                <a:srgbClr val="E7324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-3646119" y="4358054"/>
            <a:ext cx="4290646" cy="4290646"/>
          </a:xfrm>
          <a:prstGeom prst="ellips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flipV="1">
            <a:off x="9198129" y="-952500"/>
            <a:ext cx="4494667" cy="1509486"/>
          </a:xfrm>
          <a:prstGeom prst="triangl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rot="18288241">
            <a:off x="11115213" y="5708387"/>
            <a:ext cx="2603600" cy="3128206"/>
          </a:xfrm>
          <a:prstGeom prst="triangle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箭头: 五边形 9"/>
          <p:cNvSpPr/>
          <p:nvPr/>
        </p:nvSpPr>
        <p:spPr>
          <a:xfrm>
            <a:off x="870421" y="3312882"/>
            <a:ext cx="2438400" cy="856343"/>
          </a:xfrm>
          <a:prstGeom prst="homePlat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箭头: 五边形 10"/>
          <p:cNvSpPr/>
          <p:nvPr/>
        </p:nvSpPr>
        <p:spPr>
          <a:xfrm>
            <a:off x="3541340" y="3312882"/>
            <a:ext cx="2438400" cy="856343"/>
          </a:xfrm>
          <a:prstGeom prst="homePlat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箭头: 五边形 11"/>
          <p:cNvSpPr/>
          <p:nvPr/>
        </p:nvSpPr>
        <p:spPr>
          <a:xfrm>
            <a:off x="6212259" y="3312882"/>
            <a:ext cx="2438400" cy="856343"/>
          </a:xfrm>
          <a:prstGeom prst="homePlat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箭头: 五边形 12"/>
          <p:cNvSpPr/>
          <p:nvPr/>
        </p:nvSpPr>
        <p:spPr>
          <a:xfrm>
            <a:off x="8883179" y="3312882"/>
            <a:ext cx="2438400" cy="856343"/>
          </a:xfrm>
          <a:prstGeom prst="homePlat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38028" y="3479443"/>
            <a:ext cx="154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2017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37975" y="3479443"/>
            <a:ext cx="154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2018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46970" y="3479443"/>
            <a:ext cx="154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2019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198129" y="3479443"/>
            <a:ext cx="154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2020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695100" y="5252477"/>
            <a:ext cx="449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725714" y="5389930"/>
            <a:ext cx="2388715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production of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7147294" y="5252477"/>
            <a:ext cx="449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177908" y="5389930"/>
            <a:ext cx="2388715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production of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486490" y="2175423"/>
            <a:ext cx="449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3517104" y="2312876"/>
            <a:ext cx="2388715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production of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9746644" y="2175423"/>
            <a:ext cx="449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8777258" y="2312876"/>
            <a:ext cx="2388715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production of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095349" y="389395"/>
            <a:ext cx="4001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  HERE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740941" y="1011677"/>
            <a:ext cx="7101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601838" y="4602909"/>
            <a:ext cx="270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018773" y="4602909"/>
            <a:ext cx="270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407048" y="1543101"/>
            <a:ext cx="270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614596" y="1543101"/>
            <a:ext cx="270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18128933" flipH="1">
            <a:off x="638631" y="-777131"/>
            <a:ext cx="9367969" cy="10255857"/>
          </a:xfrm>
          <a:prstGeom prst="triangle">
            <a:avLst/>
          </a:prstGeom>
          <a:solidFill>
            <a:srgbClr val="E73243"/>
          </a:solidFill>
          <a:ln>
            <a:solidFill>
              <a:srgbClr val="E73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flipV="1">
            <a:off x="7662546" y="0"/>
            <a:ext cx="4494667" cy="1509486"/>
          </a:xfrm>
          <a:prstGeom prst="triangl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2183008" y="4350797"/>
            <a:ext cx="4290646" cy="4290646"/>
          </a:xfrm>
          <a:prstGeom prst="ellipse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等腰三角形 5"/>
          <p:cNvSpPr/>
          <p:nvPr/>
        </p:nvSpPr>
        <p:spPr>
          <a:xfrm rot="13926853" flipH="1">
            <a:off x="3481612" y="584709"/>
            <a:ext cx="4513190" cy="568858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30261" y="2188826"/>
            <a:ext cx="3371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>
                <a:solidFill>
                  <a:srgbClr val="E73243"/>
                </a:solidFill>
                <a:cs typeface="+mn-ea"/>
                <a:sym typeface="+mn-lt"/>
              </a:rPr>
              <a:t>01</a:t>
            </a:r>
            <a:endParaRPr lang="zh-CN" altLang="en-US" sz="8800" b="1">
              <a:solidFill>
                <a:srgbClr val="E73243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382357" y="5518265"/>
            <a:ext cx="6676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642103" y="4776450"/>
            <a:ext cx="4001302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LATAR BELAKANG</a:t>
            </a:r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274955"/>
            <a:ext cx="10799445" cy="1143000"/>
          </a:xfrm>
        </p:spPr>
        <p:txBody>
          <a:bodyPr vert="horz" anchor="ctr">
            <a:normAutofit/>
          </a:bodyPr>
          <a:p>
            <a:r>
              <a:rPr lang="en-US" altLang="en-GB" sz="4400" b="1" kern="1200" dirty="0">
                <a:latin typeface="Comic Sans MS" panose="030F0702030302020204" pitchFamily="2" charset="0"/>
                <a:ea typeface="Gulim" panose="020B0600000101010101" pitchFamily="2" charset="-127"/>
                <a:sym typeface="Comic Sans MS" panose="030F0702030302020204" pitchFamily="2" charset="0"/>
              </a:rPr>
              <a:t>Sistem Pendidikan di Indonesia</a:t>
            </a:r>
            <a:endParaRPr lang="en-US" altLang="en-GB" sz="4400" b="1" kern="1200" dirty="0">
              <a:latin typeface="Comic Sans MS" panose="030F0702030302020204" pitchFamily="2" charset="0"/>
              <a:ea typeface="Gulim" panose="020B0600000101010101" pitchFamily="2" charset="-127"/>
              <a:sym typeface="Comic Sans MS" panose="030F0702030302020204" pitchFamily="2" charset="0"/>
            </a:endParaRPr>
          </a:p>
        </p:txBody>
      </p:sp>
      <p:sp>
        <p:nvSpPr>
          <p:cNvPr id="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1266170" cy="4526280"/>
          </a:xfrm>
        </p:spPr>
        <p:txBody>
          <a:bodyPr vert="horz">
            <a:normAutofit/>
          </a:bodyPr>
          <a:p>
            <a:pPr marL="0" indent="0" algn="ctr" defTabSz="914400">
              <a:buNone/>
            </a:pPr>
            <a:r>
              <a:rPr lang="en-US" altLang="zh-CN" sz="3200" kern="1200">
                <a:latin typeface="Comic Sans MS" panose="030F0702030302020204" pitchFamily="2" charset="0"/>
                <a:ea typeface="Gulim" panose="020B0600000101010101" pitchFamily="2" charset="-127"/>
                <a:sym typeface="Comic Sans MS" panose="030F0702030302020204" pitchFamily="2" charset="0"/>
              </a:rPr>
              <a:t>Max Gunther pernah mengkritik sistem pendidikan di Amerika Serikat tahun 70 an katanya hanya akan melahirkan lulusan “ Sanglaritis “ artinya mereka mempunyai mental buruh, yaitu ingin menjadi pegawai negeri atau pegawai swasta, kurang mampu dan mau menciptakan lapangan kerja  sendiri, kasus di Indonesia hal itu masih terjadi sampai sekarang.</a:t>
            </a:r>
            <a:endParaRPr lang="en-US" altLang="zh-CN" sz="3200" kern="1200">
              <a:latin typeface="Comic Sans MS" panose="030F0702030302020204" pitchFamily="2" charset="0"/>
              <a:ea typeface="SimSun" panose="02010600030101010101" pitchFamily="2" charset="-122"/>
              <a:sym typeface="Comic Sans MS" panose="030F0702030302020204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11426825" cy="1143000"/>
          </a:xfrm>
        </p:spPr>
        <p:txBody>
          <a:bodyPr vert="horz" anchor="ctr">
            <a:normAutofit/>
          </a:bodyPr>
          <a:p>
            <a:r>
              <a:rPr lang="en-US" altLang="en-GB" sz="4400" b="1" kern="1200" dirty="0">
                <a:latin typeface="Comic Sans MS" panose="030F0702030302020204" pitchFamily="2" charset="0"/>
                <a:ea typeface="Gulim" panose="020B0600000101010101" pitchFamily="2" charset="-127"/>
                <a:sym typeface="Comic Sans MS" panose="030F0702030302020204" pitchFamily="2" charset="0"/>
              </a:rPr>
              <a:t>Kasus pengangguran di Indonesia</a:t>
            </a:r>
            <a:endParaRPr lang="en-US" altLang="en-GB" sz="4400" b="1" kern="1200" dirty="0">
              <a:latin typeface="Comic Sans MS" panose="030F0702030302020204" pitchFamily="2" charset="0"/>
              <a:ea typeface="Gulim" panose="020B0600000101010101" pitchFamily="2" charset="-127"/>
              <a:sym typeface="Comic Sans MS" panose="030F0702030302020204" pitchFamily="2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706755" y="2411095"/>
            <a:ext cx="10779125" cy="3190875"/>
          </a:xfrm>
        </p:spPr>
        <p:txBody>
          <a:bodyPr vert="horz">
            <a:normAutofit/>
          </a:bodyPr>
          <a:p>
            <a:pPr marL="0" indent="0" algn="ctr" defTabSz="914400">
              <a:buNone/>
            </a:pPr>
            <a:r>
              <a:rPr lang="en-US" altLang="zh-CN" sz="3600" kern="1200">
                <a:latin typeface="Comic Sans MS" panose="030F0702030302020204" pitchFamily="2" charset="0"/>
                <a:ea typeface="Gulim" panose="020B0600000101010101" pitchFamily="2" charset="-127"/>
                <a:sym typeface="Comic Sans MS" panose="030F0702030302020204" pitchFamily="2" charset="0"/>
              </a:rPr>
              <a:t>Jumlah pengangguran di Indonesia 10 % adalah kaum intelek yg menyandang gelar pendidikan perguruan tinggi.</a:t>
            </a:r>
            <a:endParaRPr lang="en-US" altLang="zh-CN" sz="3600" kern="1200">
              <a:latin typeface="Comic Sans MS" panose="030F0702030302020204" pitchFamily="2" charset="0"/>
              <a:ea typeface="Gulim" panose="020B0600000101010101" pitchFamily="2" charset="-127"/>
              <a:sym typeface="Comic Sans MS" panose="030F0702030302020204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593725"/>
          </a:xfrm>
        </p:spPr>
        <p:txBody>
          <a:bodyPr vert="horz" anchor="ctr">
            <a:normAutofit fontScale="90000"/>
          </a:bodyPr>
          <a:p>
            <a:r>
              <a:rPr lang="en-US" altLang="en-GB" sz="4400" b="1" kern="1200" dirty="0">
                <a:solidFill>
                  <a:srgbClr val="FF0000"/>
                </a:solidFill>
                <a:latin typeface="Comic Sans MS" panose="030F0702030302020204" pitchFamily="2" charset="0"/>
                <a:ea typeface="Gulim" panose="020B0600000101010101" pitchFamily="2" charset="-127"/>
                <a:sym typeface="Comic Sans MS" panose="030F0702030302020204" pitchFamily="2" charset="0"/>
              </a:rPr>
              <a:t>Hasil penelitian :</a:t>
            </a:r>
            <a:endParaRPr lang="en-US" altLang="en-GB" sz="4400" b="1" kern="1200" dirty="0">
              <a:solidFill>
                <a:srgbClr val="FF0000"/>
              </a:solidFill>
              <a:latin typeface="Comic Sans MS" panose="030F0702030302020204" pitchFamily="2" charset="0"/>
              <a:ea typeface="Gulim" panose="020B0600000101010101" pitchFamily="2" charset="-127"/>
              <a:sym typeface="Comic Sans MS" panose="030F0702030302020204" pitchFamily="2" charset="0"/>
            </a:endParaRPr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533400" y="914400"/>
            <a:ext cx="11134090" cy="5562600"/>
          </a:xfrm>
        </p:spPr>
        <p:txBody>
          <a:bodyPr vert="horz">
            <a:normAutofit/>
          </a:bodyPr>
          <a:p>
            <a:pPr marL="457200" indent="-457200" algn="l" defTabSz="914400">
              <a:buAutoNum type="arabicPeriod"/>
            </a:pPr>
            <a:r>
              <a:rPr lang="en-US" altLang="zh-CN" kern="1200">
                <a:latin typeface="Comic Sans MS" panose="030F0702030302020204" pitchFamily="2" charset="0"/>
                <a:ea typeface="Gulim" panose="020B0600000101010101" pitchFamily="2" charset="-127"/>
                <a:sym typeface="Comic Sans MS" panose="030F0702030302020204" pitchFamily="2" charset="0"/>
              </a:rPr>
              <a:t>Mahasiswa sulit untuk mau dan memulai wirausaha </a:t>
            </a:r>
            <a:r>
              <a:rPr lang="en-US" altLang="zh-CN" kern="1200">
                <a:latin typeface="Arial" panose="020B0604020202020204" pitchFamily="34" charset="0"/>
                <a:ea typeface="Gulim" panose="020B0600000101010101" pitchFamily="2" charset="-127"/>
                <a:cs typeface="Arial" panose="020B0604020202020204" pitchFamily="34" charset="0"/>
                <a:sym typeface="Comic Sans MS" panose="030F0702030302020204" pitchFamily="2" charset="0"/>
              </a:rPr>
              <a:t>→</a:t>
            </a:r>
            <a:r>
              <a:rPr lang="en-US" altLang="zh-CN" kern="1200">
                <a:latin typeface="Comic Sans MS" panose="030F0702030302020204" pitchFamily="2" charset="0"/>
                <a:ea typeface="Gulim" panose="020B0600000101010101" pitchFamily="2" charset="-127"/>
                <a:sym typeface="Comic Sans MS" panose="030F0702030302020204" pitchFamily="2" charset="0"/>
              </a:rPr>
              <a:t> alasan tidak diajar dan dirangsang berusaha sendiri</a:t>
            </a:r>
            <a:endParaRPr lang="en-US" altLang="zh-CN" kern="1200">
              <a:latin typeface="Comic Sans MS" panose="030F0702030302020204" pitchFamily="2" charset="0"/>
              <a:ea typeface="Gulim" panose="020B0600000101010101" pitchFamily="2" charset="-127"/>
              <a:sym typeface="Comic Sans MS" panose="030F0702030302020204" pitchFamily="2" charset="0"/>
            </a:endParaRPr>
          </a:p>
          <a:p>
            <a:pPr marL="457200" indent="-457200" algn="l" defTabSz="914400">
              <a:buAutoNum type="arabicPeriod"/>
            </a:pPr>
            <a:r>
              <a:rPr lang="en-US" altLang="zh-CN" kern="1200">
                <a:latin typeface="Comic Sans MS" panose="030F0702030302020204" pitchFamily="2" charset="0"/>
                <a:ea typeface="Gulim" panose="020B0600000101010101" pitchFamily="2" charset="-127"/>
                <a:sym typeface="Comic Sans MS" panose="030F0702030302020204" pitchFamily="2" charset="0"/>
              </a:rPr>
              <a:t>Budaya masyarakat dan keluarga </a:t>
            </a:r>
            <a:r>
              <a:rPr lang="en-US" altLang="zh-CN" kern="1200">
                <a:latin typeface="Arial" panose="020B0604020202020204" pitchFamily="34" charset="0"/>
                <a:ea typeface="Gulim" panose="020B0600000101010101" pitchFamily="2" charset="-127"/>
                <a:cs typeface="Arial" panose="020B0604020202020204" pitchFamily="34" charset="0"/>
                <a:sym typeface="Comic Sans MS" panose="030F0702030302020204" pitchFamily="2" charset="0"/>
              </a:rPr>
              <a:t>→ PNS is the best</a:t>
            </a:r>
            <a:endParaRPr lang="en-US" altLang="zh-CN" kern="1200">
              <a:latin typeface="Comic Sans MS" panose="030F0702030302020204" pitchFamily="2" charset="0"/>
              <a:ea typeface="Gulim" panose="020B0600000101010101" pitchFamily="2" charset="-127"/>
              <a:sym typeface="Comic Sans MS" panose="030F0702030302020204" pitchFamily="2" charset="0"/>
            </a:endParaRPr>
          </a:p>
          <a:p>
            <a:pPr marL="457200" indent="-457200" algn="l" defTabSz="914400">
              <a:buAutoNum type="arabicPeriod"/>
            </a:pPr>
            <a:r>
              <a:rPr lang="en-US" altLang="zh-CN" kern="1200">
                <a:latin typeface="Comic Sans MS" panose="030F0702030302020204" pitchFamily="2" charset="0"/>
                <a:ea typeface="Gulim" panose="020B0600000101010101" pitchFamily="2" charset="-127"/>
                <a:sym typeface="Comic Sans MS" panose="030F0702030302020204" pitchFamily="2" charset="0"/>
              </a:rPr>
              <a:t>Orang tua tidak memiliki pengalaman dan pengetahuan,  cenderung mendorong anak-anaknya untuk mencari pekerjaan atau menjadi karyawan</a:t>
            </a:r>
            <a:endParaRPr lang="en-US" altLang="zh-CN" kern="1200">
              <a:latin typeface="Comic Sans MS" panose="030F0702030302020204" pitchFamily="2" charset="0"/>
              <a:ea typeface="Gulim" panose="020B0600000101010101" pitchFamily="2" charset="-127"/>
              <a:sym typeface="Comic Sans MS" panose="030F0702030302020204" pitchFamily="2" charset="0"/>
            </a:endParaRPr>
          </a:p>
          <a:p>
            <a:pPr marL="457200" indent="-457200" algn="l" defTabSz="914400">
              <a:buAutoNum type="arabicPeriod"/>
            </a:pPr>
            <a:r>
              <a:rPr lang="en-US" altLang="zh-CN" kern="1200">
                <a:latin typeface="Comic Sans MS" panose="030F0702030302020204" pitchFamily="2" charset="0"/>
                <a:ea typeface="Gulim" panose="020B0600000101010101" pitchFamily="2" charset="-127"/>
                <a:sym typeface="Comic Sans MS" panose="030F0702030302020204" pitchFamily="2" charset="0"/>
              </a:rPr>
              <a:t>Orang tua merasa lebih bangga bahkan merasa terbebas,bila anaknya telah selesai kuliah mampu menjadi pegawai</a:t>
            </a:r>
            <a:endParaRPr lang="en-US" altLang="zh-CN" kern="1200">
              <a:latin typeface="Comic Sans MS" panose="030F0702030302020204" pitchFamily="2" charset="0"/>
              <a:ea typeface="Gulim" panose="020B0600000101010101" pitchFamily="2" charset="-127"/>
              <a:sym typeface="Comic Sans MS" panose="030F0702030302020204" pitchFamily="2" charset="0"/>
            </a:endParaRPr>
          </a:p>
          <a:p>
            <a:pPr marL="457200" indent="-457200" algn="l" defTabSz="914400">
              <a:buAutoNum type="arabicPeriod"/>
            </a:pPr>
            <a:r>
              <a:rPr lang="en-US" altLang="zh-CN" kern="1200">
                <a:latin typeface="Comic Sans MS" panose="030F0702030302020204" pitchFamily="2" charset="0"/>
                <a:ea typeface="Gulim" panose="020B0600000101010101" pitchFamily="2" charset="-127"/>
                <a:sym typeface="Comic Sans MS" panose="030F0702030302020204" pitchFamily="2" charset="0"/>
              </a:rPr>
              <a:t>Salah satu faktor lain adalah tidak ada atau sulitnya memiliki modal untuk berwirausaha</a:t>
            </a:r>
            <a:endParaRPr lang="en-US" altLang="zh-CN" kern="1200">
              <a:latin typeface="Comic Sans MS" panose="030F0702030302020204" pitchFamily="2" charset="0"/>
              <a:ea typeface="Gulim" panose="020B0600000101010101" pitchFamily="2" charset="-127"/>
              <a:sym typeface="Comic Sans MS" panose="030F0702030302020204" pitchFamily="2" charset="0"/>
            </a:endParaRPr>
          </a:p>
          <a:p>
            <a:pPr marL="457200" indent="-457200" algn="l" defTabSz="914400">
              <a:buAutoNum type="arabicPeriod"/>
            </a:pPr>
            <a:r>
              <a:rPr lang="en-US" altLang="zh-CN" kern="1200">
                <a:latin typeface="Comic Sans MS" panose="030F0702030302020204" pitchFamily="2" charset="0"/>
                <a:ea typeface="SimSun" panose="02010600030101010101" pitchFamily="2" charset="-122"/>
                <a:sym typeface="Comic Sans MS" panose="030F0702030302020204" pitchFamily="2" charset="0"/>
              </a:rPr>
              <a:t>Budaya masyarakat mendapat penghasilan dari alam tanpa berusaha</a:t>
            </a:r>
            <a:endParaRPr lang="en-US" altLang="zh-CN" kern="1200">
              <a:latin typeface="Comic Sans MS" panose="030F0702030302020204" pitchFamily="2" charset="0"/>
              <a:ea typeface="SimSun" panose="02010600030101010101" pitchFamily="2" charset="-122"/>
              <a:sym typeface="Comic Sans MS" panose="030F0702030302020204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-3646119" y="4358054"/>
            <a:ext cx="4290646" cy="4290646"/>
          </a:xfrm>
          <a:prstGeom prst="ellips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flipV="1">
            <a:off x="9198129" y="-952500"/>
            <a:ext cx="4494667" cy="1509486"/>
          </a:xfrm>
          <a:prstGeom prst="triangl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rot="18288241">
            <a:off x="11115213" y="5708387"/>
            <a:ext cx="2603600" cy="3128206"/>
          </a:xfrm>
          <a:prstGeom prst="triangle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4917" y="1587326"/>
            <a:ext cx="3118057" cy="233687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307766" y="1587353"/>
            <a:ext cx="3172186" cy="2336847"/>
          </a:xfrm>
          <a:prstGeom prst="rect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438" y="1572523"/>
            <a:ext cx="3542960" cy="236648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093173" y="3924255"/>
            <a:ext cx="5915225" cy="2336847"/>
          </a:xfrm>
          <a:prstGeom prst="rect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b="10341"/>
          <a:stretch>
            <a:fillRect/>
          </a:stretch>
        </p:blipFill>
        <p:spPr>
          <a:xfrm>
            <a:off x="2039944" y="3924200"/>
            <a:ext cx="3909571" cy="233684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185097" y="3924145"/>
            <a:ext cx="2407280" cy="2336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663095" y="2508667"/>
            <a:ext cx="2388715" cy="985936"/>
            <a:chOff x="4663095" y="2508667"/>
            <a:chExt cx="2388715" cy="985936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5668888" y="2508667"/>
              <a:ext cx="44994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4663095" y="2675148"/>
              <a:ext cx="2388715" cy="819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focusing on the </a:t>
              </a:r>
              <a:r>
                <a:rPr lang="en-US" altLang="zh-CN" sz="1050">
                  <a:solidFill>
                    <a:schemeClr val="bg1"/>
                  </a:solidFill>
                  <a:cs typeface="+mn-ea"/>
                  <a:sym typeface="+mn-lt"/>
                </a:rPr>
                <a:t>production of</a:t>
              </a: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8265714" y="4862579"/>
            <a:ext cx="449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312240" y="5008739"/>
            <a:ext cx="4356890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1742851" y="4411480"/>
            <a:ext cx="1291772" cy="1285281"/>
          </a:xfrm>
          <a:prstGeom prst="roundRect">
            <a:avLst>
              <a:gd name="adj" fmla="val 0"/>
            </a:avLst>
          </a:prstGeom>
          <a:solidFill>
            <a:srgbClr val="00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PLAN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095349" y="389395"/>
            <a:ext cx="4001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  HERE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40941" y="1011677"/>
            <a:ext cx="7101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540367" y="1865185"/>
            <a:ext cx="2706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Your Title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053432" y="4202032"/>
            <a:ext cx="2706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-3646119" y="4358054"/>
            <a:ext cx="4290646" cy="4290646"/>
          </a:xfrm>
          <a:prstGeom prst="ellips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flipV="1">
            <a:off x="9198129" y="-952500"/>
            <a:ext cx="4494667" cy="1509486"/>
          </a:xfrm>
          <a:prstGeom prst="triangl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rot="18288241">
            <a:off x="11115213" y="5708387"/>
            <a:ext cx="2603600" cy="3128206"/>
          </a:xfrm>
          <a:prstGeom prst="triangle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05798"/>
            <a:ext cx="12192000" cy="4064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65200" y="3765107"/>
            <a:ext cx="10261600" cy="2708241"/>
          </a:xfrm>
          <a:prstGeom prst="rect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9239860" y="4276221"/>
            <a:ext cx="885371" cy="885371"/>
            <a:chOff x="9239860" y="4198397"/>
            <a:chExt cx="885371" cy="885371"/>
          </a:xfrm>
        </p:grpSpPr>
        <p:sp>
          <p:nvSpPr>
            <p:cNvPr id="14" name="矩形 13"/>
            <p:cNvSpPr/>
            <p:nvPr/>
          </p:nvSpPr>
          <p:spPr>
            <a:xfrm>
              <a:off x="9239860" y="4198397"/>
              <a:ext cx="885371" cy="885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69"/>
            <p:cNvSpPr>
              <a:spLocks noEditPoints="1"/>
            </p:cNvSpPr>
            <p:nvPr/>
          </p:nvSpPr>
          <p:spPr bwMode="auto">
            <a:xfrm>
              <a:off x="9498273" y="4481482"/>
              <a:ext cx="368545" cy="319200"/>
            </a:xfrm>
            <a:custGeom>
              <a:avLst/>
              <a:gdLst>
                <a:gd name="T0" fmla="*/ 63 w 183"/>
                <a:gd name="T1" fmla="*/ 43 h 159"/>
                <a:gd name="T2" fmla="*/ 73 w 183"/>
                <a:gd name="T3" fmla="*/ 47 h 159"/>
                <a:gd name="T4" fmla="*/ 120 w 183"/>
                <a:gd name="T5" fmla="*/ 43 h 159"/>
                <a:gd name="T6" fmla="*/ 120 w 183"/>
                <a:gd name="T7" fmla="*/ 43 h 159"/>
                <a:gd name="T8" fmla="*/ 124 w 183"/>
                <a:gd name="T9" fmla="*/ 33 h 159"/>
                <a:gd name="T10" fmla="*/ 120 w 183"/>
                <a:gd name="T11" fmla="*/ 24 h 159"/>
                <a:gd name="T12" fmla="*/ 73 w 183"/>
                <a:gd name="T13" fmla="*/ 20 h 159"/>
                <a:gd name="T14" fmla="*/ 59 w 183"/>
                <a:gd name="T15" fmla="*/ 33 h 159"/>
                <a:gd name="T16" fmla="*/ 63 w 183"/>
                <a:gd name="T17" fmla="*/ 43 h 159"/>
                <a:gd name="T18" fmla="*/ 69 w 183"/>
                <a:gd name="T19" fmla="*/ 30 h 159"/>
                <a:gd name="T20" fmla="*/ 73 w 183"/>
                <a:gd name="T21" fmla="*/ 28 h 159"/>
                <a:gd name="T22" fmla="*/ 114 w 183"/>
                <a:gd name="T23" fmla="*/ 30 h 159"/>
                <a:gd name="T24" fmla="*/ 115 w 183"/>
                <a:gd name="T25" fmla="*/ 33 h 159"/>
                <a:gd name="T26" fmla="*/ 114 w 183"/>
                <a:gd name="T27" fmla="*/ 37 h 159"/>
                <a:gd name="T28" fmla="*/ 73 w 183"/>
                <a:gd name="T29" fmla="*/ 38 h 159"/>
                <a:gd name="T30" fmla="*/ 69 w 183"/>
                <a:gd name="T31" fmla="*/ 37 h 159"/>
                <a:gd name="T32" fmla="*/ 69 w 183"/>
                <a:gd name="T33" fmla="*/ 30 h 159"/>
                <a:gd name="T34" fmla="*/ 176 w 183"/>
                <a:gd name="T35" fmla="*/ 37 h 159"/>
                <a:gd name="T36" fmla="*/ 157 w 183"/>
                <a:gd name="T37" fmla="*/ 29 h 159"/>
                <a:gd name="T38" fmla="*/ 142 w 183"/>
                <a:gd name="T39" fmla="*/ 6 h 159"/>
                <a:gd name="T40" fmla="*/ 48 w 183"/>
                <a:gd name="T41" fmla="*/ 0 h 159"/>
                <a:gd name="T42" fmla="*/ 33 w 183"/>
                <a:gd name="T43" fmla="*/ 29 h 159"/>
                <a:gd name="T44" fmla="*/ 8 w 183"/>
                <a:gd name="T45" fmla="*/ 36 h 159"/>
                <a:gd name="T46" fmla="*/ 0 w 183"/>
                <a:gd name="T47" fmla="*/ 55 h 159"/>
                <a:gd name="T48" fmla="*/ 7 w 183"/>
                <a:gd name="T49" fmla="*/ 151 h 159"/>
                <a:gd name="T50" fmla="*/ 157 w 183"/>
                <a:gd name="T51" fmla="*/ 159 h 159"/>
                <a:gd name="T52" fmla="*/ 175 w 183"/>
                <a:gd name="T53" fmla="*/ 151 h 159"/>
                <a:gd name="T54" fmla="*/ 183 w 183"/>
                <a:gd name="T55" fmla="*/ 55 h 159"/>
                <a:gd name="T56" fmla="*/ 169 w 183"/>
                <a:gd name="T57" fmla="*/ 133 h 159"/>
                <a:gd name="T58" fmla="*/ 166 w 183"/>
                <a:gd name="T59" fmla="*/ 141 h 159"/>
                <a:gd name="T60" fmla="*/ 157 w 183"/>
                <a:gd name="T61" fmla="*/ 145 h 159"/>
                <a:gd name="T62" fmla="*/ 17 w 183"/>
                <a:gd name="T63" fmla="*/ 141 h 159"/>
                <a:gd name="T64" fmla="*/ 14 w 183"/>
                <a:gd name="T65" fmla="*/ 55 h 159"/>
                <a:gd name="T66" fmla="*/ 17 w 183"/>
                <a:gd name="T67" fmla="*/ 46 h 159"/>
                <a:gd name="T68" fmla="*/ 38 w 183"/>
                <a:gd name="T69" fmla="*/ 43 h 159"/>
                <a:gd name="T70" fmla="*/ 53 w 183"/>
                <a:gd name="T71" fmla="*/ 15 h 159"/>
                <a:gd name="T72" fmla="*/ 138 w 183"/>
                <a:gd name="T73" fmla="*/ 39 h 159"/>
                <a:gd name="T74" fmla="*/ 157 w 183"/>
                <a:gd name="T75" fmla="*/ 43 h 159"/>
                <a:gd name="T76" fmla="*/ 166 w 183"/>
                <a:gd name="T77" fmla="*/ 47 h 159"/>
                <a:gd name="T78" fmla="*/ 169 w 183"/>
                <a:gd name="T79" fmla="*/ 133 h 159"/>
                <a:gd name="T80" fmla="*/ 147 w 183"/>
                <a:gd name="T81" fmla="*/ 92 h 159"/>
                <a:gd name="T82" fmla="*/ 32 w 183"/>
                <a:gd name="T83" fmla="*/ 96 h 159"/>
                <a:gd name="T84" fmla="*/ 147 w 183"/>
                <a:gd name="T85" fmla="*/ 100 h 159"/>
                <a:gd name="T86" fmla="*/ 147 w 183"/>
                <a:gd name="T87" fmla="*/ 92 h 159"/>
                <a:gd name="T88" fmla="*/ 147 w 183"/>
                <a:gd name="T89" fmla="*/ 62 h 159"/>
                <a:gd name="T90" fmla="*/ 32 w 183"/>
                <a:gd name="T91" fmla="*/ 66 h 159"/>
                <a:gd name="T92" fmla="*/ 147 w 183"/>
                <a:gd name="T93" fmla="*/ 70 h 159"/>
                <a:gd name="T94" fmla="*/ 147 w 183"/>
                <a:gd name="T95" fmla="*/ 62 h 159"/>
                <a:gd name="T96" fmla="*/ 147 w 183"/>
                <a:gd name="T97" fmla="*/ 122 h 159"/>
                <a:gd name="T98" fmla="*/ 32 w 183"/>
                <a:gd name="T99" fmla="*/ 126 h 159"/>
                <a:gd name="T100" fmla="*/ 147 w 183"/>
                <a:gd name="T101" fmla="*/ 130 h 159"/>
                <a:gd name="T102" fmla="*/ 147 w 183"/>
                <a:gd name="T103" fmla="*/ 12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3" h="159">
                  <a:moveTo>
                    <a:pt x="63" y="43"/>
                  </a:move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6" y="45"/>
                    <a:pt x="69" y="47"/>
                    <a:pt x="73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4" y="47"/>
                    <a:pt x="117" y="46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2" y="40"/>
                    <a:pt x="124" y="37"/>
                    <a:pt x="124" y="33"/>
                  </a:cubicBezTo>
                  <a:cubicBezTo>
                    <a:pt x="124" y="30"/>
                    <a:pt x="122" y="26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7" y="21"/>
                    <a:pt x="114" y="20"/>
                    <a:pt x="110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69" y="20"/>
                    <a:pt x="66" y="21"/>
                    <a:pt x="63" y="24"/>
                  </a:cubicBezTo>
                  <a:cubicBezTo>
                    <a:pt x="61" y="26"/>
                    <a:pt x="59" y="30"/>
                    <a:pt x="59" y="33"/>
                  </a:cubicBezTo>
                  <a:cubicBezTo>
                    <a:pt x="59" y="37"/>
                    <a:pt x="61" y="40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lose/>
                  <a:moveTo>
                    <a:pt x="69" y="30"/>
                  </a:moveTo>
                  <a:cubicBezTo>
                    <a:pt x="69" y="30"/>
                    <a:pt x="69" y="30"/>
                    <a:pt x="69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0" y="29"/>
                    <a:pt x="71" y="28"/>
                    <a:pt x="73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2" y="28"/>
                    <a:pt x="113" y="29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5" y="31"/>
                    <a:pt x="115" y="32"/>
                    <a:pt x="115" y="33"/>
                  </a:cubicBezTo>
                  <a:cubicBezTo>
                    <a:pt x="115" y="35"/>
                    <a:pt x="115" y="36"/>
                    <a:pt x="114" y="37"/>
                  </a:cubicBezTo>
                  <a:cubicBezTo>
                    <a:pt x="114" y="37"/>
                    <a:pt x="114" y="37"/>
                    <a:pt x="114" y="37"/>
                  </a:cubicBezTo>
                  <a:cubicBezTo>
                    <a:pt x="113" y="38"/>
                    <a:pt x="112" y="38"/>
                    <a:pt x="110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1" y="38"/>
                    <a:pt x="70" y="38"/>
                    <a:pt x="69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8" y="36"/>
                    <a:pt x="68" y="35"/>
                    <a:pt x="68" y="33"/>
                  </a:cubicBezTo>
                  <a:cubicBezTo>
                    <a:pt x="68" y="32"/>
                    <a:pt x="68" y="31"/>
                    <a:pt x="69" y="30"/>
                  </a:cubicBezTo>
                  <a:close/>
                  <a:moveTo>
                    <a:pt x="176" y="37"/>
                  </a:moveTo>
                  <a:cubicBezTo>
                    <a:pt x="176" y="37"/>
                    <a:pt x="176" y="37"/>
                    <a:pt x="176" y="37"/>
                  </a:cubicBezTo>
                  <a:cubicBezTo>
                    <a:pt x="175" y="37"/>
                    <a:pt x="175" y="37"/>
                    <a:pt x="175" y="37"/>
                  </a:cubicBezTo>
                  <a:cubicBezTo>
                    <a:pt x="171" y="32"/>
                    <a:pt x="164" y="29"/>
                    <a:pt x="157" y="29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42" y="6"/>
                    <a:pt x="142" y="6"/>
                    <a:pt x="142" y="6"/>
                  </a:cubicBezTo>
                  <a:cubicBezTo>
                    <a:pt x="141" y="3"/>
                    <a:pt x="138" y="0"/>
                    <a:pt x="13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0"/>
                    <a:pt x="42" y="2"/>
                    <a:pt x="41" y="5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19" y="29"/>
                    <a:pt x="12" y="32"/>
                    <a:pt x="8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3" y="41"/>
                    <a:pt x="0" y="48"/>
                    <a:pt x="0" y="5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0"/>
                    <a:pt x="3" y="147"/>
                    <a:pt x="7" y="151"/>
                  </a:cubicBezTo>
                  <a:cubicBezTo>
                    <a:pt x="12" y="156"/>
                    <a:pt x="18" y="159"/>
                    <a:pt x="25" y="159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64" y="159"/>
                    <a:pt x="171" y="156"/>
                    <a:pt x="175" y="151"/>
                  </a:cubicBezTo>
                  <a:cubicBezTo>
                    <a:pt x="175" y="151"/>
                    <a:pt x="175" y="151"/>
                    <a:pt x="175" y="151"/>
                  </a:cubicBezTo>
                  <a:cubicBezTo>
                    <a:pt x="180" y="147"/>
                    <a:pt x="183" y="140"/>
                    <a:pt x="183" y="133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3" y="48"/>
                    <a:pt x="180" y="42"/>
                    <a:pt x="176" y="37"/>
                  </a:cubicBezTo>
                  <a:close/>
                  <a:moveTo>
                    <a:pt x="169" y="133"/>
                  </a:moveTo>
                  <a:cubicBezTo>
                    <a:pt x="169" y="133"/>
                    <a:pt x="169" y="133"/>
                    <a:pt x="169" y="133"/>
                  </a:cubicBezTo>
                  <a:cubicBezTo>
                    <a:pt x="169" y="136"/>
                    <a:pt x="168" y="139"/>
                    <a:pt x="166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3" y="144"/>
                    <a:pt x="161" y="145"/>
                    <a:pt x="157" y="145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2" y="145"/>
                    <a:pt x="19" y="143"/>
                    <a:pt x="17" y="141"/>
                  </a:cubicBezTo>
                  <a:cubicBezTo>
                    <a:pt x="15" y="139"/>
                    <a:pt x="14" y="136"/>
                    <a:pt x="14" y="133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2"/>
                    <a:pt x="15" y="49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0" y="44"/>
                    <a:pt x="22" y="43"/>
                    <a:pt x="25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1" y="43"/>
                    <a:pt x="44" y="41"/>
                    <a:pt x="44" y="38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9" y="41"/>
                    <a:pt x="142" y="43"/>
                    <a:pt x="145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61" y="43"/>
                    <a:pt x="163" y="45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8" y="49"/>
                    <a:pt x="169" y="52"/>
                    <a:pt x="169" y="55"/>
                  </a:cubicBezTo>
                  <a:cubicBezTo>
                    <a:pt x="169" y="133"/>
                    <a:pt x="169" y="133"/>
                    <a:pt x="169" y="133"/>
                  </a:cubicBezTo>
                  <a:close/>
                  <a:moveTo>
                    <a:pt x="147" y="92"/>
                  </a:moveTo>
                  <a:cubicBezTo>
                    <a:pt x="147" y="92"/>
                    <a:pt x="147" y="92"/>
                    <a:pt x="147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4" y="92"/>
                    <a:pt x="32" y="94"/>
                    <a:pt x="32" y="96"/>
                  </a:cubicBezTo>
                  <a:cubicBezTo>
                    <a:pt x="32" y="98"/>
                    <a:pt x="34" y="100"/>
                    <a:pt x="36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9" y="100"/>
                    <a:pt x="151" y="98"/>
                    <a:pt x="151" y="96"/>
                  </a:cubicBezTo>
                  <a:cubicBezTo>
                    <a:pt x="151" y="94"/>
                    <a:pt x="149" y="92"/>
                    <a:pt x="147" y="92"/>
                  </a:cubicBezTo>
                  <a:close/>
                  <a:moveTo>
                    <a:pt x="147" y="62"/>
                  </a:moveTo>
                  <a:cubicBezTo>
                    <a:pt x="147" y="62"/>
                    <a:pt x="147" y="62"/>
                    <a:pt x="147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4" y="62"/>
                    <a:pt x="32" y="64"/>
                    <a:pt x="32" y="66"/>
                  </a:cubicBezTo>
                  <a:cubicBezTo>
                    <a:pt x="32" y="68"/>
                    <a:pt x="34" y="70"/>
                    <a:pt x="36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9" y="70"/>
                    <a:pt x="151" y="68"/>
                    <a:pt x="151" y="66"/>
                  </a:cubicBezTo>
                  <a:cubicBezTo>
                    <a:pt x="151" y="64"/>
                    <a:pt x="149" y="62"/>
                    <a:pt x="147" y="62"/>
                  </a:cubicBezTo>
                  <a:close/>
                  <a:moveTo>
                    <a:pt x="147" y="122"/>
                  </a:moveTo>
                  <a:cubicBezTo>
                    <a:pt x="147" y="122"/>
                    <a:pt x="147" y="122"/>
                    <a:pt x="147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4" y="122"/>
                    <a:pt x="32" y="124"/>
                    <a:pt x="32" y="126"/>
                  </a:cubicBezTo>
                  <a:cubicBezTo>
                    <a:pt x="32" y="129"/>
                    <a:pt x="34" y="130"/>
                    <a:pt x="36" y="130"/>
                  </a:cubicBezTo>
                  <a:cubicBezTo>
                    <a:pt x="147" y="130"/>
                    <a:pt x="147" y="130"/>
                    <a:pt x="147" y="130"/>
                  </a:cubicBezTo>
                  <a:cubicBezTo>
                    <a:pt x="149" y="130"/>
                    <a:pt x="151" y="129"/>
                    <a:pt x="151" y="126"/>
                  </a:cubicBezTo>
                  <a:cubicBezTo>
                    <a:pt x="151" y="124"/>
                    <a:pt x="149" y="122"/>
                    <a:pt x="147" y="122"/>
                  </a:cubicBezTo>
                  <a:close/>
                </a:path>
              </a:pathLst>
            </a:custGeom>
            <a:solidFill>
              <a:srgbClr val="E732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57800" y="4276221"/>
            <a:ext cx="885371" cy="885371"/>
            <a:chOff x="4457800" y="4198397"/>
            <a:chExt cx="885371" cy="885371"/>
          </a:xfrm>
        </p:grpSpPr>
        <p:sp>
          <p:nvSpPr>
            <p:cNvPr id="12" name="矩形 11"/>
            <p:cNvSpPr/>
            <p:nvPr/>
          </p:nvSpPr>
          <p:spPr>
            <a:xfrm>
              <a:off x="4457800" y="4198397"/>
              <a:ext cx="885371" cy="885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44"/>
            <p:cNvSpPr>
              <a:spLocks noEditPoints="1"/>
            </p:cNvSpPr>
            <p:nvPr/>
          </p:nvSpPr>
          <p:spPr bwMode="auto">
            <a:xfrm>
              <a:off x="4716213" y="4456810"/>
              <a:ext cx="368545" cy="368545"/>
            </a:xfrm>
            <a:custGeom>
              <a:avLst/>
              <a:gdLst>
                <a:gd name="T0" fmla="*/ 177 w 184"/>
                <a:gd name="T1" fmla="*/ 0 h 184"/>
                <a:gd name="T2" fmla="*/ 97 w 184"/>
                <a:gd name="T3" fmla="*/ 0 h 184"/>
                <a:gd name="T4" fmla="*/ 96 w 184"/>
                <a:gd name="T5" fmla="*/ 0 h 184"/>
                <a:gd name="T6" fmla="*/ 91 w 184"/>
                <a:gd name="T7" fmla="*/ 2 h 184"/>
                <a:gd name="T8" fmla="*/ 3 w 184"/>
                <a:gd name="T9" fmla="*/ 91 h 184"/>
                <a:gd name="T10" fmla="*/ 3 w 184"/>
                <a:gd name="T11" fmla="*/ 91 h 184"/>
                <a:gd name="T12" fmla="*/ 3 w 184"/>
                <a:gd name="T13" fmla="*/ 101 h 184"/>
                <a:gd name="T14" fmla="*/ 83 w 184"/>
                <a:gd name="T15" fmla="*/ 181 h 184"/>
                <a:gd name="T16" fmla="*/ 83 w 184"/>
                <a:gd name="T17" fmla="*/ 181 h 184"/>
                <a:gd name="T18" fmla="*/ 93 w 184"/>
                <a:gd name="T19" fmla="*/ 181 h 184"/>
                <a:gd name="T20" fmla="*/ 182 w 184"/>
                <a:gd name="T21" fmla="*/ 93 h 184"/>
                <a:gd name="T22" fmla="*/ 184 w 184"/>
                <a:gd name="T23" fmla="*/ 88 h 184"/>
                <a:gd name="T24" fmla="*/ 184 w 184"/>
                <a:gd name="T25" fmla="*/ 7 h 184"/>
                <a:gd name="T26" fmla="*/ 177 w 184"/>
                <a:gd name="T27" fmla="*/ 0 h 184"/>
                <a:gd name="T28" fmla="*/ 170 w 184"/>
                <a:gd name="T29" fmla="*/ 85 h 184"/>
                <a:gd name="T30" fmla="*/ 170 w 184"/>
                <a:gd name="T31" fmla="*/ 85 h 184"/>
                <a:gd name="T32" fmla="*/ 88 w 184"/>
                <a:gd name="T33" fmla="*/ 166 h 184"/>
                <a:gd name="T34" fmla="*/ 18 w 184"/>
                <a:gd name="T35" fmla="*/ 96 h 184"/>
                <a:gd name="T36" fmla="*/ 99 w 184"/>
                <a:gd name="T37" fmla="*/ 14 h 184"/>
                <a:gd name="T38" fmla="*/ 170 w 184"/>
                <a:gd name="T39" fmla="*/ 14 h 184"/>
                <a:gd name="T40" fmla="*/ 170 w 184"/>
                <a:gd name="T41" fmla="*/ 85 h 184"/>
                <a:gd name="T42" fmla="*/ 140 w 184"/>
                <a:gd name="T43" fmla="*/ 66 h 184"/>
                <a:gd name="T44" fmla="*/ 140 w 184"/>
                <a:gd name="T45" fmla="*/ 66 h 184"/>
                <a:gd name="T46" fmla="*/ 161 w 184"/>
                <a:gd name="T47" fmla="*/ 45 h 184"/>
                <a:gd name="T48" fmla="*/ 140 w 184"/>
                <a:gd name="T49" fmla="*/ 23 h 184"/>
                <a:gd name="T50" fmla="*/ 119 w 184"/>
                <a:gd name="T51" fmla="*/ 45 h 184"/>
                <a:gd name="T52" fmla="*/ 140 w 184"/>
                <a:gd name="T53" fmla="*/ 66 h 184"/>
                <a:gd name="T54" fmla="*/ 140 w 184"/>
                <a:gd name="T55" fmla="*/ 32 h 184"/>
                <a:gd name="T56" fmla="*/ 140 w 184"/>
                <a:gd name="T57" fmla="*/ 32 h 184"/>
                <a:gd name="T58" fmla="*/ 152 w 184"/>
                <a:gd name="T59" fmla="*/ 45 h 184"/>
                <a:gd name="T60" fmla="*/ 140 w 184"/>
                <a:gd name="T61" fmla="*/ 57 h 184"/>
                <a:gd name="T62" fmla="*/ 127 w 184"/>
                <a:gd name="T63" fmla="*/ 45 h 184"/>
                <a:gd name="T64" fmla="*/ 140 w 184"/>
                <a:gd name="T65" fmla="*/ 3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4" h="184">
                  <a:moveTo>
                    <a:pt x="17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4" y="0"/>
                    <a:pt x="92" y="1"/>
                    <a:pt x="91" y="2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0" y="94"/>
                    <a:pt x="0" y="98"/>
                    <a:pt x="3" y="101"/>
                  </a:cubicBezTo>
                  <a:cubicBezTo>
                    <a:pt x="83" y="181"/>
                    <a:pt x="83" y="181"/>
                    <a:pt x="83" y="181"/>
                  </a:cubicBezTo>
                  <a:cubicBezTo>
                    <a:pt x="83" y="181"/>
                    <a:pt x="83" y="181"/>
                    <a:pt x="83" y="181"/>
                  </a:cubicBezTo>
                  <a:cubicBezTo>
                    <a:pt x="86" y="184"/>
                    <a:pt x="91" y="184"/>
                    <a:pt x="93" y="181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83" y="92"/>
                    <a:pt x="184" y="90"/>
                    <a:pt x="184" y="88"/>
                  </a:cubicBezTo>
                  <a:cubicBezTo>
                    <a:pt x="184" y="7"/>
                    <a:pt x="184" y="7"/>
                    <a:pt x="184" y="7"/>
                  </a:cubicBezTo>
                  <a:cubicBezTo>
                    <a:pt x="184" y="3"/>
                    <a:pt x="181" y="0"/>
                    <a:pt x="177" y="0"/>
                  </a:cubicBezTo>
                  <a:close/>
                  <a:moveTo>
                    <a:pt x="170" y="85"/>
                  </a:moveTo>
                  <a:cubicBezTo>
                    <a:pt x="170" y="85"/>
                    <a:pt x="170" y="85"/>
                    <a:pt x="170" y="85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70" y="85"/>
                    <a:pt x="170" y="85"/>
                    <a:pt x="170" y="85"/>
                  </a:cubicBezTo>
                  <a:close/>
                  <a:moveTo>
                    <a:pt x="140" y="66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51" y="66"/>
                    <a:pt x="161" y="56"/>
                    <a:pt x="161" y="45"/>
                  </a:cubicBezTo>
                  <a:cubicBezTo>
                    <a:pt x="161" y="33"/>
                    <a:pt x="151" y="23"/>
                    <a:pt x="140" y="23"/>
                  </a:cubicBezTo>
                  <a:cubicBezTo>
                    <a:pt x="128" y="23"/>
                    <a:pt x="119" y="33"/>
                    <a:pt x="119" y="45"/>
                  </a:cubicBezTo>
                  <a:cubicBezTo>
                    <a:pt x="119" y="56"/>
                    <a:pt x="128" y="66"/>
                    <a:pt x="140" y="66"/>
                  </a:cubicBezTo>
                  <a:close/>
                  <a:moveTo>
                    <a:pt x="140" y="32"/>
                  </a:moveTo>
                  <a:cubicBezTo>
                    <a:pt x="140" y="32"/>
                    <a:pt x="140" y="32"/>
                    <a:pt x="140" y="32"/>
                  </a:cubicBezTo>
                  <a:cubicBezTo>
                    <a:pt x="147" y="32"/>
                    <a:pt x="152" y="38"/>
                    <a:pt x="152" y="45"/>
                  </a:cubicBezTo>
                  <a:cubicBezTo>
                    <a:pt x="152" y="51"/>
                    <a:pt x="147" y="57"/>
                    <a:pt x="140" y="57"/>
                  </a:cubicBezTo>
                  <a:cubicBezTo>
                    <a:pt x="133" y="57"/>
                    <a:pt x="127" y="51"/>
                    <a:pt x="127" y="45"/>
                  </a:cubicBezTo>
                  <a:cubicBezTo>
                    <a:pt x="127" y="38"/>
                    <a:pt x="133" y="32"/>
                    <a:pt x="140" y="32"/>
                  </a:cubicBezTo>
                  <a:close/>
                </a:path>
              </a:pathLst>
            </a:custGeom>
            <a:solidFill>
              <a:srgbClr val="E732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48830" y="4276221"/>
            <a:ext cx="885371" cy="885371"/>
            <a:chOff x="6848830" y="4198397"/>
            <a:chExt cx="885371" cy="885371"/>
          </a:xfrm>
        </p:grpSpPr>
        <p:sp>
          <p:nvSpPr>
            <p:cNvPr id="13" name="矩形 12"/>
            <p:cNvSpPr/>
            <p:nvPr/>
          </p:nvSpPr>
          <p:spPr>
            <a:xfrm>
              <a:off x="6848830" y="4198397"/>
              <a:ext cx="885371" cy="885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40"/>
            <p:cNvSpPr>
              <a:spLocks noEditPoints="1"/>
            </p:cNvSpPr>
            <p:nvPr/>
          </p:nvSpPr>
          <p:spPr bwMode="auto">
            <a:xfrm>
              <a:off x="7121891" y="4471458"/>
              <a:ext cx="339248" cy="339248"/>
            </a:xfrm>
            <a:custGeom>
              <a:avLst/>
              <a:gdLst>
                <a:gd name="T0" fmla="*/ 136 w 169"/>
                <a:gd name="T1" fmla="*/ 126 h 169"/>
                <a:gd name="T2" fmla="*/ 154 w 169"/>
                <a:gd name="T3" fmla="*/ 77 h 169"/>
                <a:gd name="T4" fmla="*/ 148 w 169"/>
                <a:gd name="T5" fmla="*/ 47 h 169"/>
                <a:gd name="T6" fmla="*/ 131 w 169"/>
                <a:gd name="T7" fmla="*/ 22 h 169"/>
                <a:gd name="T8" fmla="*/ 106 w 169"/>
                <a:gd name="T9" fmla="*/ 6 h 169"/>
                <a:gd name="T10" fmla="*/ 23 w 169"/>
                <a:gd name="T11" fmla="*/ 22 h 169"/>
                <a:gd name="T12" fmla="*/ 0 w 169"/>
                <a:gd name="T13" fmla="*/ 77 h 169"/>
                <a:gd name="T14" fmla="*/ 6 w 169"/>
                <a:gd name="T15" fmla="*/ 106 h 169"/>
                <a:gd name="T16" fmla="*/ 23 w 169"/>
                <a:gd name="T17" fmla="*/ 131 h 169"/>
                <a:gd name="T18" fmla="*/ 48 w 169"/>
                <a:gd name="T19" fmla="*/ 148 h 169"/>
                <a:gd name="T20" fmla="*/ 106 w 169"/>
                <a:gd name="T21" fmla="*/ 148 h 169"/>
                <a:gd name="T22" fmla="*/ 157 w 169"/>
                <a:gd name="T23" fmla="*/ 166 h 169"/>
                <a:gd name="T24" fmla="*/ 167 w 169"/>
                <a:gd name="T25" fmla="*/ 156 h 169"/>
                <a:gd name="T26" fmla="*/ 121 w 169"/>
                <a:gd name="T27" fmla="*/ 121 h 169"/>
                <a:gd name="T28" fmla="*/ 121 w 169"/>
                <a:gd name="T29" fmla="*/ 121 h 169"/>
                <a:gd name="T30" fmla="*/ 77 w 169"/>
                <a:gd name="T31" fmla="*/ 139 h 169"/>
                <a:gd name="T32" fmla="*/ 53 w 169"/>
                <a:gd name="T33" fmla="*/ 135 h 169"/>
                <a:gd name="T34" fmla="*/ 33 w 169"/>
                <a:gd name="T35" fmla="*/ 121 h 169"/>
                <a:gd name="T36" fmla="*/ 19 w 169"/>
                <a:gd name="T37" fmla="*/ 101 h 169"/>
                <a:gd name="T38" fmla="*/ 14 w 169"/>
                <a:gd name="T39" fmla="*/ 77 h 169"/>
                <a:gd name="T40" fmla="*/ 33 w 169"/>
                <a:gd name="T41" fmla="*/ 32 h 169"/>
                <a:gd name="T42" fmla="*/ 101 w 169"/>
                <a:gd name="T43" fmla="*/ 19 h 169"/>
                <a:gd name="T44" fmla="*/ 122 w 169"/>
                <a:gd name="T45" fmla="*/ 33 h 169"/>
                <a:gd name="T46" fmla="*/ 135 w 169"/>
                <a:gd name="T47" fmla="*/ 53 h 169"/>
                <a:gd name="T48" fmla="*/ 135 w 169"/>
                <a:gd name="T49" fmla="*/ 101 h 169"/>
                <a:gd name="T50" fmla="*/ 58 w 169"/>
                <a:gd name="T51" fmla="*/ 31 h 169"/>
                <a:gd name="T52" fmla="*/ 49 w 169"/>
                <a:gd name="T53" fmla="*/ 35 h 169"/>
                <a:gd name="T54" fmla="*/ 42 w 169"/>
                <a:gd name="T55" fmla="*/ 41 h 169"/>
                <a:gd name="T56" fmla="*/ 36 w 169"/>
                <a:gd name="T57" fmla="*/ 49 h 169"/>
                <a:gd name="T58" fmla="*/ 34 w 169"/>
                <a:gd name="T59" fmla="*/ 63 h 169"/>
                <a:gd name="T60" fmla="*/ 43 w 169"/>
                <a:gd name="T61" fmla="*/ 54 h 169"/>
                <a:gd name="T62" fmla="*/ 54 w 169"/>
                <a:gd name="T63" fmla="*/ 42 h 169"/>
                <a:gd name="T64" fmla="*/ 63 w 169"/>
                <a:gd name="T65" fmla="*/ 33 h 169"/>
                <a:gd name="T66" fmla="*/ 123 w 169"/>
                <a:gd name="T67" fmla="*/ 72 h 169"/>
                <a:gd name="T68" fmla="*/ 118 w 169"/>
                <a:gd name="T69" fmla="*/ 77 h 169"/>
                <a:gd name="T70" fmla="*/ 115 w 169"/>
                <a:gd name="T71" fmla="*/ 93 h 169"/>
                <a:gd name="T72" fmla="*/ 93 w 169"/>
                <a:gd name="T73" fmla="*/ 115 h 169"/>
                <a:gd name="T74" fmla="*/ 73 w 169"/>
                <a:gd name="T75" fmla="*/ 122 h 169"/>
                <a:gd name="T76" fmla="*/ 96 w 169"/>
                <a:gd name="T77" fmla="*/ 123 h 169"/>
                <a:gd name="T78" fmla="*/ 123 w 169"/>
                <a:gd name="T79" fmla="*/ 96 h 169"/>
                <a:gd name="T80" fmla="*/ 127 w 169"/>
                <a:gd name="T81" fmla="*/ 7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9" h="169">
                  <a:moveTo>
                    <a:pt x="167" y="156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0"/>
                    <a:pt x="145" y="113"/>
                    <a:pt x="148" y="106"/>
                  </a:cubicBezTo>
                  <a:cubicBezTo>
                    <a:pt x="152" y="97"/>
                    <a:pt x="154" y="87"/>
                    <a:pt x="154" y="77"/>
                  </a:cubicBezTo>
                  <a:cubicBezTo>
                    <a:pt x="154" y="66"/>
                    <a:pt x="152" y="57"/>
                    <a:pt x="148" y="48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4" y="38"/>
                    <a:pt x="139" y="30"/>
                    <a:pt x="132" y="23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24" y="15"/>
                    <a:pt x="116" y="10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97" y="2"/>
                    <a:pt x="87" y="0"/>
                    <a:pt x="77" y="0"/>
                  </a:cubicBezTo>
                  <a:cubicBezTo>
                    <a:pt x="56" y="0"/>
                    <a:pt x="37" y="8"/>
                    <a:pt x="23" y="22"/>
                  </a:cubicBezTo>
                  <a:cubicBezTo>
                    <a:pt x="16" y="29"/>
                    <a:pt x="10" y="38"/>
                    <a:pt x="6" y="47"/>
                  </a:cubicBezTo>
                  <a:cubicBezTo>
                    <a:pt x="2" y="56"/>
                    <a:pt x="0" y="66"/>
                    <a:pt x="0" y="77"/>
                  </a:cubicBezTo>
                  <a:cubicBezTo>
                    <a:pt x="0" y="87"/>
                    <a:pt x="2" y="97"/>
                    <a:pt x="6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0" y="115"/>
                    <a:pt x="16" y="124"/>
                    <a:pt x="23" y="131"/>
                  </a:cubicBezTo>
                  <a:cubicBezTo>
                    <a:pt x="23" y="131"/>
                    <a:pt x="23" y="131"/>
                    <a:pt x="23" y="131"/>
                  </a:cubicBezTo>
                  <a:cubicBezTo>
                    <a:pt x="30" y="138"/>
                    <a:pt x="38" y="144"/>
                    <a:pt x="48" y="148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57" y="151"/>
                    <a:pt x="67" y="153"/>
                    <a:pt x="77" y="153"/>
                  </a:cubicBezTo>
                  <a:cubicBezTo>
                    <a:pt x="87" y="153"/>
                    <a:pt x="97" y="151"/>
                    <a:pt x="106" y="148"/>
                  </a:cubicBezTo>
                  <a:cubicBezTo>
                    <a:pt x="114" y="145"/>
                    <a:pt x="120" y="141"/>
                    <a:pt x="126" y="136"/>
                  </a:cubicBezTo>
                  <a:cubicBezTo>
                    <a:pt x="157" y="166"/>
                    <a:pt x="157" y="166"/>
                    <a:pt x="157" y="166"/>
                  </a:cubicBezTo>
                  <a:cubicBezTo>
                    <a:pt x="159" y="169"/>
                    <a:pt x="164" y="169"/>
                    <a:pt x="167" y="166"/>
                  </a:cubicBezTo>
                  <a:cubicBezTo>
                    <a:pt x="169" y="163"/>
                    <a:pt x="169" y="159"/>
                    <a:pt x="167" y="156"/>
                  </a:cubicBezTo>
                  <a:close/>
                  <a:moveTo>
                    <a:pt x="121" y="121"/>
                  </a:moveTo>
                  <a:cubicBezTo>
                    <a:pt x="121" y="121"/>
                    <a:pt x="121" y="121"/>
                    <a:pt x="121" y="121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16" y="127"/>
                    <a:pt x="109" y="131"/>
                    <a:pt x="101" y="135"/>
                  </a:cubicBezTo>
                  <a:cubicBezTo>
                    <a:pt x="94" y="138"/>
                    <a:pt x="86" y="139"/>
                    <a:pt x="77" y="139"/>
                  </a:cubicBezTo>
                  <a:cubicBezTo>
                    <a:pt x="69" y="139"/>
                    <a:pt x="60" y="138"/>
                    <a:pt x="53" y="13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45" y="131"/>
                    <a:pt x="39" y="127"/>
                    <a:pt x="33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27" y="115"/>
                    <a:pt x="22" y="108"/>
                    <a:pt x="19" y="101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6" y="93"/>
                    <a:pt x="14" y="85"/>
                    <a:pt x="14" y="77"/>
                  </a:cubicBezTo>
                  <a:cubicBezTo>
                    <a:pt x="14" y="68"/>
                    <a:pt x="16" y="60"/>
                    <a:pt x="19" y="53"/>
                  </a:cubicBezTo>
                  <a:cubicBezTo>
                    <a:pt x="22" y="45"/>
                    <a:pt x="27" y="38"/>
                    <a:pt x="33" y="32"/>
                  </a:cubicBezTo>
                  <a:cubicBezTo>
                    <a:pt x="44" y="21"/>
                    <a:pt x="60" y="14"/>
                    <a:pt x="77" y="14"/>
                  </a:cubicBezTo>
                  <a:cubicBezTo>
                    <a:pt x="86" y="14"/>
                    <a:pt x="94" y="16"/>
                    <a:pt x="101" y="19"/>
                  </a:cubicBezTo>
                  <a:cubicBezTo>
                    <a:pt x="109" y="22"/>
                    <a:pt x="116" y="27"/>
                    <a:pt x="121" y="32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7" y="38"/>
                    <a:pt x="132" y="45"/>
                    <a:pt x="135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8" y="60"/>
                    <a:pt x="140" y="68"/>
                    <a:pt x="140" y="77"/>
                  </a:cubicBezTo>
                  <a:cubicBezTo>
                    <a:pt x="140" y="85"/>
                    <a:pt x="138" y="93"/>
                    <a:pt x="135" y="101"/>
                  </a:cubicBezTo>
                  <a:cubicBezTo>
                    <a:pt x="132" y="108"/>
                    <a:pt x="127" y="115"/>
                    <a:pt x="121" y="121"/>
                  </a:cubicBezTo>
                  <a:close/>
                  <a:moveTo>
                    <a:pt x="58" y="31"/>
                  </a:moveTo>
                  <a:cubicBezTo>
                    <a:pt x="58" y="31"/>
                    <a:pt x="58" y="31"/>
                    <a:pt x="58" y="31"/>
                  </a:cubicBezTo>
                  <a:cubicBezTo>
                    <a:pt x="55" y="32"/>
                    <a:pt x="52" y="34"/>
                    <a:pt x="49" y="35"/>
                  </a:cubicBezTo>
                  <a:cubicBezTo>
                    <a:pt x="47" y="37"/>
                    <a:pt x="44" y="39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0" y="44"/>
                    <a:pt x="38" y="46"/>
                    <a:pt x="36" y="49"/>
                  </a:cubicBezTo>
                  <a:cubicBezTo>
                    <a:pt x="34" y="51"/>
                    <a:pt x="33" y="54"/>
                    <a:pt x="31" y="57"/>
                  </a:cubicBezTo>
                  <a:cubicBezTo>
                    <a:pt x="30" y="59"/>
                    <a:pt x="31" y="62"/>
                    <a:pt x="34" y="63"/>
                  </a:cubicBezTo>
                  <a:cubicBezTo>
                    <a:pt x="36" y="64"/>
                    <a:pt x="38" y="63"/>
                    <a:pt x="39" y="61"/>
                  </a:cubicBezTo>
                  <a:cubicBezTo>
                    <a:pt x="40" y="58"/>
                    <a:pt x="41" y="56"/>
                    <a:pt x="43" y="54"/>
                  </a:cubicBezTo>
                  <a:cubicBezTo>
                    <a:pt x="44" y="51"/>
                    <a:pt x="46" y="49"/>
                    <a:pt x="48" y="47"/>
                  </a:cubicBezTo>
                  <a:cubicBezTo>
                    <a:pt x="50" y="46"/>
                    <a:pt x="52" y="44"/>
                    <a:pt x="54" y="42"/>
                  </a:cubicBezTo>
                  <a:cubicBezTo>
                    <a:pt x="56" y="41"/>
                    <a:pt x="59" y="40"/>
                    <a:pt x="61" y="39"/>
                  </a:cubicBezTo>
                  <a:cubicBezTo>
                    <a:pt x="63" y="38"/>
                    <a:pt x="64" y="35"/>
                    <a:pt x="63" y="33"/>
                  </a:cubicBezTo>
                  <a:cubicBezTo>
                    <a:pt x="62" y="31"/>
                    <a:pt x="60" y="30"/>
                    <a:pt x="58" y="31"/>
                  </a:cubicBezTo>
                  <a:close/>
                  <a:moveTo>
                    <a:pt x="123" y="72"/>
                  </a:moveTo>
                  <a:cubicBezTo>
                    <a:pt x="123" y="72"/>
                    <a:pt x="123" y="72"/>
                    <a:pt x="123" y="72"/>
                  </a:cubicBezTo>
                  <a:cubicBezTo>
                    <a:pt x="120" y="72"/>
                    <a:pt x="118" y="74"/>
                    <a:pt x="118" y="77"/>
                  </a:cubicBezTo>
                  <a:cubicBezTo>
                    <a:pt x="118" y="82"/>
                    <a:pt x="117" y="87"/>
                    <a:pt x="115" y="92"/>
                  </a:cubicBezTo>
                  <a:cubicBezTo>
                    <a:pt x="115" y="93"/>
                    <a:pt x="115" y="93"/>
                    <a:pt x="115" y="93"/>
                  </a:cubicBezTo>
                  <a:cubicBezTo>
                    <a:pt x="113" y="97"/>
                    <a:pt x="110" y="102"/>
                    <a:pt x="106" y="106"/>
                  </a:cubicBezTo>
                  <a:cubicBezTo>
                    <a:pt x="102" y="110"/>
                    <a:pt x="98" y="113"/>
                    <a:pt x="93" y="115"/>
                  </a:cubicBezTo>
                  <a:cubicBezTo>
                    <a:pt x="88" y="117"/>
                    <a:pt x="83" y="118"/>
                    <a:pt x="77" y="118"/>
                  </a:cubicBezTo>
                  <a:cubicBezTo>
                    <a:pt x="75" y="118"/>
                    <a:pt x="73" y="120"/>
                    <a:pt x="73" y="122"/>
                  </a:cubicBezTo>
                  <a:cubicBezTo>
                    <a:pt x="73" y="124"/>
                    <a:pt x="75" y="126"/>
                    <a:pt x="77" y="126"/>
                  </a:cubicBezTo>
                  <a:cubicBezTo>
                    <a:pt x="84" y="126"/>
                    <a:pt x="90" y="125"/>
                    <a:pt x="96" y="123"/>
                  </a:cubicBezTo>
                  <a:cubicBezTo>
                    <a:pt x="102" y="120"/>
                    <a:pt x="108" y="117"/>
                    <a:pt x="112" y="112"/>
                  </a:cubicBezTo>
                  <a:cubicBezTo>
                    <a:pt x="117" y="107"/>
                    <a:pt x="121" y="102"/>
                    <a:pt x="123" y="96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6" y="90"/>
                    <a:pt x="127" y="83"/>
                    <a:pt x="127" y="77"/>
                  </a:cubicBezTo>
                  <a:cubicBezTo>
                    <a:pt x="127" y="74"/>
                    <a:pt x="125" y="72"/>
                    <a:pt x="123" y="72"/>
                  </a:cubicBezTo>
                  <a:close/>
                </a:path>
              </a:pathLst>
            </a:custGeom>
            <a:solidFill>
              <a:srgbClr val="E732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066770" y="4276221"/>
            <a:ext cx="885371" cy="885371"/>
            <a:chOff x="2066770" y="4198397"/>
            <a:chExt cx="885371" cy="885371"/>
          </a:xfrm>
        </p:grpSpPr>
        <p:sp>
          <p:nvSpPr>
            <p:cNvPr id="11" name="矩形 10"/>
            <p:cNvSpPr/>
            <p:nvPr/>
          </p:nvSpPr>
          <p:spPr>
            <a:xfrm>
              <a:off x="2066770" y="4198397"/>
              <a:ext cx="885371" cy="885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42"/>
            <p:cNvSpPr>
              <a:spLocks noEditPoints="1"/>
            </p:cNvSpPr>
            <p:nvPr/>
          </p:nvSpPr>
          <p:spPr bwMode="auto">
            <a:xfrm>
              <a:off x="2325953" y="4497673"/>
              <a:ext cx="367004" cy="286818"/>
            </a:xfrm>
            <a:custGeom>
              <a:avLst/>
              <a:gdLst>
                <a:gd name="T0" fmla="*/ 7 w 183"/>
                <a:gd name="T1" fmla="*/ 0 h 143"/>
                <a:gd name="T2" fmla="*/ 7 w 183"/>
                <a:gd name="T3" fmla="*/ 0 h 143"/>
                <a:gd name="T4" fmla="*/ 176 w 183"/>
                <a:gd name="T5" fmla="*/ 0 h 143"/>
                <a:gd name="T6" fmla="*/ 183 w 183"/>
                <a:gd name="T7" fmla="*/ 7 h 143"/>
                <a:gd name="T8" fmla="*/ 183 w 183"/>
                <a:gd name="T9" fmla="*/ 7 h 143"/>
                <a:gd name="T10" fmla="*/ 183 w 183"/>
                <a:gd name="T11" fmla="*/ 136 h 143"/>
                <a:gd name="T12" fmla="*/ 176 w 183"/>
                <a:gd name="T13" fmla="*/ 143 h 143"/>
                <a:gd name="T14" fmla="*/ 176 w 183"/>
                <a:gd name="T15" fmla="*/ 143 h 143"/>
                <a:gd name="T16" fmla="*/ 7 w 183"/>
                <a:gd name="T17" fmla="*/ 143 h 143"/>
                <a:gd name="T18" fmla="*/ 0 w 183"/>
                <a:gd name="T19" fmla="*/ 136 h 143"/>
                <a:gd name="T20" fmla="*/ 0 w 183"/>
                <a:gd name="T21" fmla="*/ 136 h 143"/>
                <a:gd name="T22" fmla="*/ 0 w 183"/>
                <a:gd name="T23" fmla="*/ 7 h 143"/>
                <a:gd name="T24" fmla="*/ 7 w 183"/>
                <a:gd name="T25" fmla="*/ 0 h 143"/>
                <a:gd name="T26" fmla="*/ 169 w 183"/>
                <a:gd name="T27" fmla="*/ 20 h 143"/>
                <a:gd name="T28" fmla="*/ 169 w 183"/>
                <a:gd name="T29" fmla="*/ 20 h 143"/>
                <a:gd name="T30" fmla="*/ 95 w 183"/>
                <a:gd name="T31" fmla="*/ 95 h 143"/>
                <a:gd name="T32" fmla="*/ 89 w 183"/>
                <a:gd name="T33" fmla="*/ 95 h 143"/>
                <a:gd name="T34" fmla="*/ 14 w 183"/>
                <a:gd name="T35" fmla="*/ 20 h 143"/>
                <a:gd name="T36" fmla="*/ 14 w 183"/>
                <a:gd name="T37" fmla="*/ 129 h 143"/>
                <a:gd name="T38" fmla="*/ 169 w 183"/>
                <a:gd name="T39" fmla="*/ 129 h 143"/>
                <a:gd name="T40" fmla="*/ 169 w 183"/>
                <a:gd name="T41" fmla="*/ 20 h 143"/>
                <a:gd name="T42" fmla="*/ 163 w 183"/>
                <a:gd name="T43" fmla="*/ 14 h 143"/>
                <a:gd name="T44" fmla="*/ 163 w 183"/>
                <a:gd name="T45" fmla="*/ 14 h 143"/>
                <a:gd name="T46" fmla="*/ 20 w 183"/>
                <a:gd name="T47" fmla="*/ 14 h 143"/>
                <a:gd name="T48" fmla="*/ 92 w 183"/>
                <a:gd name="T49" fmla="*/ 86 h 143"/>
                <a:gd name="T50" fmla="*/ 163 w 183"/>
                <a:gd name="T51" fmla="*/ 1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14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3" y="3"/>
                    <a:pt x="183" y="7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3" y="136"/>
                    <a:pt x="183" y="136"/>
                    <a:pt x="183" y="136"/>
                  </a:cubicBezTo>
                  <a:cubicBezTo>
                    <a:pt x="183" y="140"/>
                    <a:pt x="180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  <a:moveTo>
                    <a:pt x="169" y="20"/>
                  </a:moveTo>
                  <a:cubicBezTo>
                    <a:pt x="169" y="20"/>
                    <a:pt x="169" y="20"/>
                    <a:pt x="169" y="20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93" y="97"/>
                    <a:pt x="90" y="97"/>
                    <a:pt x="89" y="9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20"/>
                    <a:pt x="169" y="20"/>
                    <a:pt x="169" y="20"/>
                  </a:cubicBezTo>
                  <a:close/>
                  <a:moveTo>
                    <a:pt x="163" y="14"/>
                  </a:moveTo>
                  <a:cubicBezTo>
                    <a:pt x="163" y="14"/>
                    <a:pt x="163" y="14"/>
                    <a:pt x="163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92" y="86"/>
                    <a:pt x="92" y="86"/>
                    <a:pt x="92" y="86"/>
                  </a:cubicBezTo>
                  <a:cubicBezTo>
                    <a:pt x="163" y="14"/>
                    <a:pt x="163" y="14"/>
                    <a:pt x="163" y="14"/>
                  </a:cubicBezTo>
                  <a:close/>
                </a:path>
              </a:pathLst>
            </a:custGeom>
            <a:solidFill>
              <a:srgbClr val="E732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4095349" y="389395"/>
            <a:ext cx="4001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  HERE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5740941" y="1011677"/>
            <a:ext cx="7101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1389960" y="5533343"/>
            <a:ext cx="2238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780990" y="5533343"/>
            <a:ext cx="2238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172020" y="5533343"/>
            <a:ext cx="2238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563050" y="5533343"/>
            <a:ext cx="2238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-3646119" y="4358054"/>
            <a:ext cx="4290646" cy="4290646"/>
          </a:xfrm>
          <a:prstGeom prst="ellipse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flipV="1">
            <a:off x="9198129" y="-952500"/>
            <a:ext cx="4494667" cy="1509486"/>
          </a:xfrm>
          <a:prstGeom prst="triangle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rot="18288241">
            <a:off x="11115213" y="5708387"/>
            <a:ext cx="2603600" cy="3128206"/>
          </a:xfrm>
          <a:prstGeom prst="triangle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93" y="1567544"/>
            <a:ext cx="3547613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457141" y="2743200"/>
            <a:ext cx="2696965" cy="4114800"/>
          </a:xfrm>
          <a:prstGeom prst="rect">
            <a:avLst/>
          </a:prstGeom>
          <a:solidFill>
            <a:srgbClr val="E7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61097" y="2743200"/>
            <a:ext cx="2696965" cy="4114800"/>
          </a:xfrm>
          <a:prstGeom prst="rect">
            <a:avLst/>
          </a:prstGeom>
          <a:solidFill>
            <a:srgbClr val="00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778208" y="3095311"/>
            <a:ext cx="1262743" cy="1262743"/>
            <a:chOff x="8778208" y="3095311"/>
            <a:chExt cx="1262743" cy="1262743"/>
          </a:xfrm>
        </p:grpSpPr>
        <p:sp>
          <p:nvSpPr>
            <p:cNvPr id="15" name="椭圆 14"/>
            <p:cNvSpPr/>
            <p:nvPr/>
          </p:nvSpPr>
          <p:spPr>
            <a:xfrm>
              <a:off x="8778208" y="3095311"/>
              <a:ext cx="1262743" cy="126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9195674" y="3514559"/>
              <a:ext cx="427810" cy="424246"/>
            </a:xfrm>
            <a:custGeom>
              <a:avLst/>
              <a:gdLst>
                <a:gd name="T0" fmla="*/ 7 w 184"/>
                <a:gd name="T1" fmla="*/ 0 h 183"/>
                <a:gd name="T2" fmla="*/ 184 w 184"/>
                <a:gd name="T3" fmla="*/ 7 h 183"/>
                <a:gd name="T4" fmla="*/ 184 w 184"/>
                <a:gd name="T5" fmla="*/ 176 h 183"/>
                <a:gd name="T6" fmla="*/ 176 w 184"/>
                <a:gd name="T7" fmla="*/ 183 h 183"/>
                <a:gd name="T8" fmla="*/ 0 w 184"/>
                <a:gd name="T9" fmla="*/ 176 h 183"/>
                <a:gd name="T10" fmla="*/ 0 w 184"/>
                <a:gd name="T11" fmla="*/ 7 h 183"/>
                <a:gd name="T12" fmla="*/ 96 w 184"/>
                <a:gd name="T13" fmla="*/ 14 h 183"/>
                <a:gd name="T14" fmla="*/ 96 w 184"/>
                <a:gd name="T15" fmla="*/ 88 h 183"/>
                <a:gd name="T16" fmla="*/ 169 w 184"/>
                <a:gd name="T17" fmla="*/ 14 h 183"/>
                <a:gd name="T18" fmla="*/ 96 w 184"/>
                <a:gd name="T19" fmla="*/ 96 h 183"/>
                <a:gd name="T20" fmla="*/ 96 w 184"/>
                <a:gd name="T21" fmla="*/ 169 h 183"/>
                <a:gd name="T22" fmla="*/ 169 w 184"/>
                <a:gd name="T23" fmla="*/ 96 h 183"/>
                <a:gd name="T24" fmla="*/ 88 w 184"/>
                <a:gd name="T25" fmla="*/ 169 h 183"/>
                <a:gd name="T26" fmla="*/ 88 w 184"/>
                <a:gd name="T27" fmla="*/ 96 h 183"/>
                <a:gd name="T28" fmla="*/ 14 w 184"/>
                <a:gd name="T29" fmla="*/ 169 h 183"/>
                <a:gd name="T30" fmla="*/ 88 w 184"/>
                <a:gd name="T31" fmla="*/ 88 h 183"/>
                <a:gd name="T32" fmla="*/ 88 w 184"/>
                <a:gd name="T33" fmla="*/ 14 h 183"/>
                <a:gd name="T34" fmla="*/ 14 w 184"/>
                <a:gd name="T35" fmla="*/ 88 h 183"/>
                <a:gd name="T36" fmla="*/ 60 w 184"/>
                <a:gd name="T37" fmla="*/ 118 h 183"/>
                <a:gd name="T38" fmla="*/ 50 w 184"/>
                <a:gd name="T39" fmla="*/ 128 h 183"/>
                <a:gd name="T40" fmla="*/ 34 w 184"/>
                <a:gd name="T41" fmla="*/ 118 h 183"/>
                <a:gd name="T42" fmla="*/ 44 w 184"/>
                <a:gd name="T43" fmla="*/ 134 h 183"/>
                <a:gd name="T44" fmla="*/ 34 w 184"/>
                <a:gd name="T45" fmla="*/ 150 h 183"/>
                <a:gd name="T46" fmla="*/ 50 w 184"/>
                <a:gd name="T47" fmla="*/ 140 h 183"/>
                <a:gd name="T48" fmla="*/ 66 w 184"/>
                <a:gd name="T49" fmla="*/ 150 h 183"/>
                <a:gd name="T50" fmla="*/ 56 w 184"/>
                <a:gd name="T51" fmla="*/ 134 h 183"/>
                <a:gd name="T52" fmla="*/ 66 w 184"/>
                <a:gd name="T53" fmla="*/ 118 h 183"/>
                <a:gd name="T54" fmla="*/ 45 w 184"/>
                <a:gd name="T55" fmla="*/ 31 h 183"/>
                <a:gd name="T56" fmla="*/ 45 w 184"/>
                <a:gd name="T57" fmla="*/ 45 h 183"/>
                <a:gd name="T58" fmla="*/ 27 w 184"/>
                <a:gd name="T59" fmla="*/ 49 h 183"/>
                <a:gd name="T60" fmla="*/ 45 w 184"/>
                <a:gd name="T61" fmla="*/ 54 h 183"/>
                <a:gd name="T62" fmla="*/ 50 w 184"/>
                <a:gd name="T63" fmla="*/ 72 h 183"/>
                <a:gd name="T64" fmla="*/ 54 w 184"/>
                <a:gd name="T65" fmla="*/ 54 h 183"/>
                <a:gd name="T66" fmla="*/ 72 w 184"/>
                <a:gd name="T67" fmla="*/ 49 h 183"/>
                <a:gd name="T68" fmla="*/ 54 w 184"/>
                <a:gd name="T69" fmla="*/ 45 h 183"/>
                <a:gd name="T70" fmla="*/ 50 w 184"/>
                <a:gd name="T71" fmla="*/ 27 h 183"/>
                <a:gd name="T72" fmla="*/ 153 w 184"/>
                <a:gd name="T73" fmla="*/ 138 h 183"/>
                <a:gd name="T74" fmla="*/ 116 w 184"/>
                <a:gd name="T75" fmla="*/ 138 h 183"/>
                <a:gd name="T76" fmla="*/ 116 w 184"/>
                <a:gd name="T77" fmla="*/ 147 h 183"/>
                <a:gd name="T78" fmla="*/ 157 w 184"/>
                <a:gd name="T79" fmla="*/ 143 h 183"/>
                <a:gd name="T80" fmla="*/ 153 w 184"/>
                <a:gd name="T81" fmla="*/ 121 h 183"/>
                <a:gd name="T82" fmla="*/ 116 w 184"/>
                <a:gd name="T83" fmla="*/ 121 h 183"/>
                <a:gd name="T84" fmla="*/ 116 w 184"/>
                <a:gd name="T85" fmla="*/ 130 h 183"/>
                <a:gd name="T86" fmla="*/ 157 w 184"/>
                <a:gd name="T87" fmla="*/ 126 h 183"/>
                <a:gd name="T88" fmla="*/ 153 w 184"/>
                <a:gd name="T89" fmla="*/ 45 h 183"/>
                <a:gd name="T90" fmla="*/ 116 w 184"/>
                <a:gd name="T91" fmla="*/ 45 h 183"/>
                <a:gd name="T92" fmla="*/ 116 w 184"/>
                <a:gd name="T93" fmla="*/ 54 h 183"/>
                <a:gd name="T94" fmla="*/ 157 w 184"/>
                <a:gd name="T95" fmla="*/ 4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4" h="18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0" y="0"/>
                    <a:pt x="184" y="3"/>
                    <a:pt x="184" y="7"/>
                  </a:cubicBezTo>
                  <a:cubicBezTo>
                    <a:pt x="184" y="7"/>
                    <a:pt x="184" y="7"/>
                    <a:pt x="184" y="7"/>
                  </a:cubicBezTo>
                  <a:cubicBezTo>
                    <a:pt x="184" y="176"/>
                    <a:pt x="184" y="176"/>
                    <a:pt x="184" y="176"/>
                  </a:cubicBezTo>
                  <a:cubicBezTo>
                    <a:pt x="184" y="180"/>
                    <a:pt x="180" y="183"/>
                    <a:pt x="177" y="183"/>
                  </a:cubicBezTo>
                  <a:cubicBezTo>
                    <a:pt x="176" y="183"/>
                    <a:pt x="176" y="183"/>
                    <a:pt x="176" y="183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3" y="183"/>
                    <a:pt x="0" y="180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  <a:moveTo>
                    <a:pt x="96" y="14"/>
                  </a:moveTo>
                  <a:cubicBezTo>
                    <a:pt x="96" y="14"/>
                    <a:pt x="96" y="14"/>
                    <a:pt x="96" y="14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96" y="14"/>
                    <a:pt x="96" y="14"/>
                    <a:pt x="96" y="14"/>
                  </a:cubicBezTo>
                  <a:close/>
                  <a:moveTo>
                    <a:pt x="96" y="96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96" y="169"/>
                    <a:pt x="96" y="169"/>
                    <a:pt x="96" y="169"/>
                  </a:cubicBezTo>
                  <a:cubicBezTo>
                    <a:pt x="169" y="169"/>
                    <a:pt x="169" y="169"/>
                    <a:pt x="169" y="169"/>
                  </a:cubicBezTo>
                  <a:cubicBezTo>
                    <a:pt x="169" y="96"/>
                    <a:pt x="169" y="96"/>
                    <a:pt x="169" y="96"/>
                  </a:cubicBezTo>
                  <a:cubicBezTo>
                    <a:pt x="96" y="96"/>
                    <a:pt x="96" y="96"/>
                    <a:pt x="96" y="96"/>
                  </a:cubicBezTo>
                  <a:close/>
                  <a:moveTo>
                    <a:pt x="88" y="169"/>
                  </a:moveTo>
                  <a:cubicBezTo>
                    <a:pt x="88" y="169"/>
                    <a:pt x="88" y="169"/>
                    <a:pt x="88" y="169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88" y="169"/>
                    <a:pt x="88" y="169"/>
                    <a:pt x="88" y="169"/>
                  </a:cubicBezTo>
                  <a:close/>
                  <a:moveTo>
                    <a:pt x="88" y="88"/>
                  </a:moveTo>
                  <a:cubicBezTo>
                    <a:pt x="88" y="88"/>
                    <a:pt x="88" y="88"/>
                    <a:pt x="88" y="88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88" y="88"/>
                    <a:pt x="88" y="88"/>
                    <a:pt x="88" y="88"/>
                  </a:cubicBezTo>
                  <a:close/>
                  <a:moveTo>
                    <a:pt x="60" y="118"/>
                  </a:moveTo>
                  <a:cubicBezTo>
                    <a:pt x="60" y="118"/>
                    <a:pt x="60" y="118"/>
                    <a:pt x="60" y="118"/>
                  </a:cubicBezTo>
                  <a:cubicBezTo>
                    <a:pt x="50" y="128"/>
                    <a:pt x="50" y="128"/>
                    <a:pt x="50" y="12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8" y="116"/>
                    <a:pt x="35" y="116"/>
                    <a:pt x="34" y="118"/>
                  </a:cubicBezTo>
                  <a:cubicBezTo>
                    <a:pt x="32" y="120"/>
                    <a:pt x="32" y="122"/>
                    <a:pt x="34" y="12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2" y="146"/>
                    <a:pt x="32" y="148"/>
                    <a:pt x="34" y="150"/>
                  </a:cubicBezTo>
                  <a:cubicBezTo>
                    <a:pt x="35" y="152"/>
                    <a:pt x="38" y="152"/>
                    <a:pt x="40" y="150"/>
                  </a:cubicBezTo>
                  <a:cubicBezTo>
                    <a:pt x="50" y="140"/>
                    <a:pt x="50" y="140"/>
                    <a:pt x="50" y="14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1" y="152"/>
                    <a:pt x="64" y="152"/>
                    <a:pt x="66" y="150"/>
                  </a:cubicBezTo>
                  <a:cubicBezTo>
                    <a:pt x="67" y="148"/>
                    <a:pt x="67" y="146"/>
                    <a:pt x="66" y="144"/>
                  </a:cubicBezTo>
                  <a:cubicBezTo>
                    <a:pt x="56" y="134"/>
                    <a:pt x="56" y="134"/>
                    <a:pt x="56" y="134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7" y="122"/>
                    <a:pt x="67" y="120"/>
                    <a:pt x="66" y="118"/>
                  </a:cubicBezTo>
                  <a:cubicBezTo>
                    <a:pt x="64" y="116"/>
                    <a:pt x="61" y="116"/>
                    <a:pt x="60" y="118"/>
                  </a:cubicBezTo>
                  <a:close/>
                  <a:moveTo>
                    <a:pt x="45" y="31"/>
                  </a:moveTo>
                  <a:cubicBezTo>
                    <a:pt x="45" y="31"/>
                    <a:pt x="45" y="31"/>
                    <a:pt x="45" y="31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5"/>
                    <a:pt x="27" y="47"/>
                    <a:pt x="27" y="49"/>
                  </a:cubicBezTo>
                  <a:cubicBezTo>
                    <a:pt x="27" y="52"/>
                    <a:pt x="29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70"/>
                    <a:pt x="47" y="72"/>
                    <a:pt x="50" y="72"/>
                  </a:cubicBezTo>
                  <a:cubicBezTo>
                    <a:pt x="52" y="72"/>
                    <a:pt x="54" y="70"/>
                    <a:pt x="54" y="6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70" y="54"/>
                    <a:pt x="72" y="52"/>
                    <a:pt x="72" y="49"/>
                  </a:cubicBezTo>
                  <a:cubicBezTo>
                    <a:pt x="72" y="47"/>
                    <a:pt x="70" y="45"/>
                    <a:pt x="68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9"/>
                    <a:pt x="52" y="27"/>
                    <a:pt x="50" y="27"/>
                  </a:cubicBezTo>
                  <a:cubicBezTo>
                    <a:pt x="47" y="27"/>
                    <a:pt x="45" y="29"/>
                    <a:pt x="45" y="31"/>
                  </a:cubicBezTo>
                  <a:close/>
                  <a:moveTo>
                    <a:pt x="153" y="138"/>
                  </a:moveTo>
                  <a:cubicBezTo>
                    <a:pt x="153" y="138"/>
                    <a:pt x="153" y="138"/>
                    <a:pt x="153" y="138"/>
                  </a:cubicBezTo>
                  <a:cubicBezTo>
                    <a:pt x="122" y="138"/>
                    <a:pt x="147" y="138"/>
                    <a:pt x="116" y="138"/>
                  </a:cubicBezTo>
                  <a:cubicBezTo>
                    <a:pt x="113" y="138"/>
                    <a:pt x="112" y="140"/>
                    <a:pt x="112" y="143"/>
                  </a:cubicBezTo>
                  <a:cubicBezTo>
                    <a:pt x="112" y="145"/>
                    <a:pt x="113" y="147"/>
                    <a:pt x="116" y="147"/>
                  </a:cubicBezTo>
                  <a:cubicBezTo>
                    <a:pt x="147" y="147"/>
                    <a:pt x="122" y="147"/>
                    <a:pt x="153" y="147"/>
                  </a:cubicBezTo>
                  <a:cubicBezTo>
                    <a:pt x="155" y="147"/>
                    <a:pt x="157" y="145"/>
                    <a:pt x="157" y="143"/>
                  </a:cubicBezTo>
                  <a:cubicBezTo>
                    <a:pt x="157" y="140"/>
                    <a:pt x="155" y="138"/>
                    <a:pt x="153" y="138"/>
                  </a:cubicBezTo>
                  <a:close/>
                  <a:moveTo>
                    <a:pt x="153" y="121"/>
                  </a:moveTo>
                  <a:cubicBezTo>
                    <a:pt x="153" y="121"/>
                    <a:pt x="153" y="121"/>
                    <a:pt x="153" y="121"/>
                  </a:cubicBezTo>
                  <a:cubicBezTo>
                    <a:pt x="122" y="121"/>
                    <a:pt x="147" y="121"/>
                    <a:pt x="116" y="121"/>
                  </a:cubicBezTo>
                  <a:cubicBezTo>
                    <a:pt x="113" y="121"/>
                    <a:pt x="112" y="123"/>
                    <a:pt x="112" y="126"/>
                  </a:cubicBezTo>
                  <a:cubicBezTo>
                    <a:pt x="112" y="128"/>
                    <a:pt x="113" y="130"/>
                    <a:pt x="116" y="130"/>
                  </a:cubicBezTo>
                  <a:cubicBezTo>
                    <a:pt x="147" y="130"/>
                    <a:pt x="122" y="130"/>
                    <a:pt x="153" y="130"/>
                  </a:cubicBezTo>
                  <a:cubicBezTo>
                    <a:pt x="155" y="130"/>
                    <a:pt x="157" y="128"/>
                    <a:pt x="157" y="126"/>
                  </a:cubicBezTo>
                  <a:cubicBezTo>
                    <a:pt x="157" y="123"/>
                    <a:pt x="155" y="121"/>
                    <a:pt x="153" y="121"/>
                  </a:cubicBezTo>
                  <a:close/>
                  <a:moveTo>
                    <a:pt x="153" y="45"/>
                  </a:moveTo>
                  <a:cubicBezTo>
                    <a:pt x="153" y="45"/>
                    <a:pt x="153" y="45"/>
                    <a:pt x="153" y="45"/>
                  </a:cubicBezTo>
                  <a:cubicBezTo>
                    <a:pt x="122" y="45"/>
                    <a:pt x="147" y="45"/>
                    <a:pt x="116" y="45"/>
                  </a:cubicBezTo>
                  <a:cubicBezTo>
                    <a:pt x="113" y="45"/>
                    <a:pt x="112" y="47"/>
                    <a:pt x="112" y="49"/>
                  </a:cubicBezTo>
                  <a:cubicBezTo>
                    <a:pt x="112" y="52"/>
                    <a:pt x="113" y="54"/>
                    <a:pt x="116" y="54"/>
                  </a:cubicBezTo>
                  <a:cubicBezTo>
                    <a:pt x="147" y="54"/>
                    <a:pt x="122" y="54"/>
                    <a:pt x="153" y="54"/>
                  </a:cubicBezTo>
                  <a:cubicBezTo>
                    <a:pt x="155" y="54"/>
                    <a:pt x="157" y="52"/>
                    <a:pt x="157" y="49"/>
                  </a:cubicBezTo>
                  <a:cubicBezTo>
                    <a:pt x="157" y="47"/>
                    <a:pt x="155" y="45"/>
                    <a:pt x="153" y="45"/>
                  </a:cubicBezTo>
                  <a:close/>
                </a:path>
              </a:pathLst>
            </a:custGeom>
            <a:solidFill>
              <a:srgbClr val="0076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174252" y="3095311"/>
            <a:ext cx="1262743" cy="1262743"/>
            <a:chOff x="2174252" y="3095311"/>
            <a:chExt cx="1262743" cy="1262743"/>
          </a:xfrm>
        </p:grpSpPr>
        <p:sp>
          <p:nvSpPr>
            <p:cNvPr id="14" name="椭圆 13"/>
            <p:cNvSpPr/>
            <p:nvPr/>
          </p:nvSpPr>
          <p:spPr>
            <a:xfrm>
              <a:off x="2174252" y="3095311"/>
              <a:ext cx="1262743" cy="126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2"/>
            <p:cNvSpPr>
              <a:spLocks noEditPoints="1"/>
            </p:cNvSpPr>
            <p:nvPr/>
          </p:nvSpPr>
          <p:spPr bwMode="auto">
            <a:xfrm>
              <a:off x="2591718" y="3549319"/>
              <a:ext cx="427810" cy="354727"/>
            </a:xfrm>
            <a:custGeom>
              <a:avLst/>
              <a:gdLst>
                <a:gd name="T0" fmla="*/ 30 w 184"/>
                <a:gd name="T1" fmla="*/ 153 h 153"/>
                <a:gd name="T2" fmla="*/ 23 w 184"/>
                <a:gd name="T3" fmla="*/ 146 h 153"/>
                <a:gd name="T4" fmla="*/ 30 w 184"/>
                <a:gd name="T5" fmla="*/ 139 h 153"/>
                <a:gd name="T6" fmla="*/ 154 w 184"/>
                <a:gd name="T7" fmla="*/ 139 h 153"/>
                <a:gd name="T8" fmla="*/ 161 w 184"/>
                <a:gd name="T9" fmla="*/ 146 h 153"/>
                <a:gd name="T10" fmla="*/ 154 w 184"/>
                <a:gd name="T11" fmla="*/ 153 h 153"/>
                <a:gd name="T12" fmla="*/ 30 w 184"/>
                <a:gd name="T13" fmla="*/ 153 h 153"/>
                <a:gd name="T14" fmla="*/ 7 w 184"/>
                <a:gd name="T15" fmla="*/ 0 h 153"/>
                <a:gd name="T16" fmla="*/ 7 w 184"/>
                <a:gd name="T17" fmla="*/ 0 h 153"/>
                <a:gd name="T18" fmla="*/ 7 w 184"/>
                <a:gd name="T19" fmla="*/ 0 h 153"/>
                <a:gd name="T20" fmla="*/ 177 w 184"/>
                <a:gd name="T21" fmla="*/ 0 h 153"/>
                <a:gd name="T22" fmla="*/ 184 w 184"/>
                <a:gd name="T23" fmla="*/ 7 h 153"/>
                <a:gd name="T24" fmla="*/ 184 w 184"/>
                <a:gd name="T25" fmla="*/ 7 h 153"/>
                <a:gd name="T26" fmla="*/ 184 w 184"/>
                <a:gd name="T27" fmla="*/ 120 h 153"/>
                <a:gd name="T28" fmla="*/ 177 w 184"/>
                <a:gd name="T29" fmla="*/ 127 h 153"/>
                <a:gd name="T30" fmla="*/ 176 w 184"/>
                <a:gd name="T31" fmla="*/ 127 h 153"/>
                <a:gd name="T32" fmla="*/ 7 w 184"/>
                <a:gd name="T33" fmla="*/ 127 h 153"/>
                <a:gd name="T34" fmla="*/ 0 w 184"/>
                <a:gd name="T35" fmla="*/ 120 h 153"/>
                <a:gd name="T36" fmla="*/ 0 w 184"/>
                <a:gd name="T37" fmla="*/ 119 h 153"/>
                <a:gd name="T38" fmla="*/ 0 w 184"/>
                <a:gd name="T39" fmla="*/ 7 h 153"/>
                <a:gd name="T40" fmla="*/ 7 w 184"/>
                <a:gd name="T41" fmla="*/ 0 h 153"/>
                <a:gd name="T42" fmla="*/ 170 w 184"/>
                <a:gd name="T43" fmla="*/ 14 h 153"/>
                <a:gd name="T44" fmla="*/ 170 w 184"/>
                <a:gd name="T45" fmla="*/ 14 h 153"/>
                <a:gd name="T46" fmla="*/ 14 w 184"/>
                <a:gd name="T47" fmla="*/ 14 h 153"/>
                <a:gd name="T48" fmla="*/ 14 w 184"/>
                <a:gd name="T49" fmla="*/ 112 h 153"/>
                <a:gd name="T50" fmla="*/ 170 w 184"/>
                <a:gd name="T51" fmla="*/ 112 h 153"/>
                <a:gd name="T52" fmla="*/ 170 w 184"/>
                <a:gd name="T53" fmla="*/ 1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3">
                  <a:moveTo>
                    <a:pt x="30" y="153"/>
                  </a:moveTo>
                  <a:cubicBezTo>
                    <a:pt x="26" y="153"/>
                    <a:pt x="23" y="150"/>
                    <a:pt x="23" y="146"/>
                  </a:cubicBezTo>
                  <a:cubicBezTo>
                    <a:pt x="23" y="142"/>
                    <a:pt x="26" y="139"/>
                    <a:pt x="30" y="139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8" y="139"/>
                    <a:pt x="161" y="142"/>
                    <a:pt x="161" y="146"/>
                  </a:cubicBezTo>
                  <a:cubicBezTo>
                    <a:pt x="161" y="150"/>
                    <a:pt x="158" y="153"/>
                    <a:pt x="154" y="153"/>
                  </a:cubicBezTo>
                  <a:cubicBezTo>
                    <a:pt x="30" y="153"/>
                    <a:pt x="30" y="153"/>
                    <a:pt x="30" y="153"/>
                  </a:cubicBezTo>
                  <a:close/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0" y="0"/>
                    <a:pt x="184" y="3"/>
                    <a:pt x="184" y="7"/>
                  </a:cubicBezTo>
                  <a:cubicBezTo>
                    <a:pt x="184" y="7"/>
                    <a:pt x="184" y="7"/>
                    <a:pt x="184" y="7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4" y="124"/>
                    <a:pt x="180" y="127"/>
                    <a:pt x="177" y="127"/>
                  </a:cubicBezTo>
                  <a:cubicBezTo>
                    <a:pt x="176" y="127"/>
                    <a:pt x="176" y="127"/>
                    <a:pt x="176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3" y="127"/>
                    <a:pt x="0" y="124"/>
                    <a:pt x="0" y="12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  <a:moveTo>
                    <a:pt x="170" y="14"/>
                  </a:moveTo>
                  <a:cubicBezTo>
                    <a:pt x="170" y="14"/>
                    <a:pt x="170" y="14"/>
                    <a:pt x="170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70" y="112"/>
                    <a:pt x="170" y="112"/>
                    <a:pt x="170" y="112"/>
                  </a:cubicBezTo>
                  <a:cubicBezTo>
                    <a:pt x="170" y="14"/>
                    <a:pt x="170" y="14"/>
                    <a:pt x="170" y="14"/>
                  </a:cubicBezTo>
                  <a:close/>
                </a:path>
              </a:pathLst>
            </a:custGeom>
            <a:solidFill>
              <a:srgbClr val="E732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60603" y="5212189"/>
            <a:ext cx="2388715" cy="985936"/>
            <a:chOff x="4663095" y="2508667"/>
            <a:chExt cx="2388715" cy="985936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5668888" y="2508667"/>
              <a:ext cx="44994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4663095" y="2675148"/>
              <a:ext cx="2388715" cy="819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focusing on the </a:t>
              </a:r>
              <a:r>
                <a:rPr lang="en-US" altLang="zh-CN" sz="1050">
                  <a:solidFill>
                    <a:schemeClr val="bg1"/>
                  </a:solidFill>
                  <a:cs typeface="+mn-ea"/>
                  <a:sym typeface="+mn-lt"/>
                </a:rPr>
                <a:t>production of</a:t>
              </a: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219452" y="5212189"/>
            <a:ext cx="2388715" cy="985936"/>
            <a:chOff x="4663095" y="2508667"/>
            <a:chExt cx="2388715" cy="985936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5668888" y="2508667"/>
              <a:ext cx="44994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4663095" y="2675148"/>
              <a:ext cx="2388715" cy="819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focusing on the </a:t>
              </a:r>
              <a:r>
                <a:rPr lang="en-US" altLang="zh-CN" sz="1050">
                  <a:solidFill>
                    <a:schemeClr val="bg1"/>
                  </a:solidFill>
                  <a:cs typeface="+mn-ea"/>
                  <a:sym typeface="+mn-lt"/>
                </a:rPr>
                <a:t>production of</a:t>
              </a: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: 圆角 28"/>
          <p:cNvSpPr/>
          <p:nvPr/>
        </p:nvSpPr>
        <p:spPr>
          <a:xfrm>
            <a:off x="2241011" y="6256181"/>
            <a:ext cx="1129224" cy="3413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E73243"/>
                </a:solidFill>
                <a:cs typeface="+mn-ea"/>
                <a:sym typeface="+mn-lt"/>
              </a:rPr>
              <a:t>2018</a:t>
            </a:r>
            <a:endParaRPr lang="zh-CN" altLang="en-US">
              <a:solidFill>
                <a:srgbClr val="E73243"/>
              </a:solidFill>
              <a:cs typeface="+mn-ea"/>
              <a:sym typeface="+mn-lt"/>
            </a:endParaRPr>
          </a:p>
        </p:txBody>
      </p:sp>
      <p:sp>
        <p:nvSpPr>
          <p:cNvPr id="30" name="矩形: 圆角 29"/>
          <p:cNvSpPr/>
          <p:nvPr/>
        </p:nvSpPr>
        <p:spPr>
          <a:xfrm>
            <a:off x="8844967" y="6256181"/>
            <a:ext cx="1129224" cy="3413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0076BC"/>
                </a:solidFill>
                <a:cs typeface="+mn-ea"/>
                <a:sym typeface="+mn-lt"/>
              </a:rPr>
              <a:t>2018</a:t>
            </a:r>
            <a:endParaRPr lang="zh-CN" altLang="en-US">
              <a:solidFill>
                <a:srgbClr val="0076BC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095349" y="389395"/>
            <a:ext cx="4001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  HERE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740941" y="1011677"/>
            <a:ext cx="7101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1671872" y="4524534"/>
            <a:ext cx="2238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330721" y="4524534"/>
            <a:ext cx="2238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Your 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pptlvaj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5809</Words>
  <Application>WPS Presentation</Application>
  <PresentationFormat>宽屏</PresentationFormat>
  <Paragraphs>267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SimSun</vt:lpstr>
      <vt:lpstr>Wingdings</vt:lpstr>
      <vt:lpstr>Microsoft YaHei</vt:lpstr>
      <vt:lpstr>Arial Unicode MS</vt:lpstr>
      <vt:lpstr>Calibri</vt:lpstr>
      <vt:lpstr>Comic Sans MS</vt:lpstr>
      <vt:lpstr>Gulim</vt:lpstr>
      <vt:lpstr>Office 主题</vt:lpstr>
      <vt:lpstr>PowerPoint 演示文稿</vt:lpstr>
      <vt:lpstr>PowerPoint 演示文稿</vt:lpstr>
      <vt:lpstr>PowerPoint 演示文稿</vt:lpstr>
      <vt:lpstr>Sistem Pendidikan di Indonesia</vt:lpstr>
      <vt:lpstr>Kasus pengangguran di Indonesia</vt:lpstr>
      <vt:lpstr>Hasil penelitian 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apostle.soegiantoro</cp:lastModifiedBy>
  <cp:revision>39</cp:revision>
  <dcterms:created xsi:type="dcterms:W3CDTF">2015-05-05T08:02:00Z</dcterms:created>
  <dcterms:modified xsi:type="dcterms:W3CDTF">2020-01-24T07:42:55Z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2057-11.2.0.9144</vt:lpwstr>
  </property>
</Properties>
</file>